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4" r:id="rId3"/>
    <p:sldId id="257" r:id="rId4"/>
    <p:sldId id="259" r:id="rId5"/>
    <p:sldId id="268" r:id="rId6"/>
    <p:sldId id="267" r:id="rId7"/>
    <p:sldId id="269" r:id="rId8"/>
    <p:sldId id="289" r:id="rId9"/>
    <p:sldId id="270" r:id="rId10"/>
    <p:sldId id="288" r:id="rId11"/>
    <p:sldId id="271" r:id="rId12"/>
    <p:sldId id="272" r:id="rId13"/>
    <p:sldId id="261" r:id="rId14"/>
    <p:sldId id="282" r:id="rId15"/>
    <p:sldId id="258" r:id="rId16"/>
    <p:sldId id="262" r:id="rId17"/>
    <p:sldId id="291" r:id="rId18"/>
    <p:sldId id="279" r:id="rId19"/>
  </p:sldIdLst>
  <p:sldSz cx="9144000" cy="5143500" type="screen16x9"/>
  <p:notesSz cx="6858000" cy="9144000"/>
  <p:defaultTextStyle>
    <a:defPPr>
      <a:defRPr lang="pt-BR"/>
    </a:defPPr>
    <a:lvl1pPr marL="0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5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3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92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69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47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6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0000"/>
    <a:srgbClr val="1068A0"/>
    <a:srgbClr val="66A37B"/>
    <a:srgbClr val="CE181E"/>
    <a:srgbClr val="CC9900"/>
    <a:srgbClr val="D99A1D"/>
    <a:srgbClr val="848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4" autoAdjust="0"/>
    <p:restoredTop sz="94439" autoAdjust="0"/>
  </p:normalViewPr>
  <p:slideViewPr>
    <p:cSldViewPr>
      <p:cViewPr varScale="1">
        <p:scale>
          <a:sx n="144" d="100"/>
          <a:sy n="144" d="100"/>
        </p:scale>
        <p:origin x="101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EB31-8717-4CE7-8000-5DCA058AE464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DFD0-55A7-45F1-B8AB-4292849A09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19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55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13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92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69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547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626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97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3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7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3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7" cy="4798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7" y="1631160"/>
            <a:ext cx="4040187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60"/>
            <a:ext cx="4041775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2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4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32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41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5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0"/>
            <a:ext cx="5486400" cy="3086100"/>
          </a:xfrm>
        </p:spPr>
        <p:txBody>
          <a:bodyPr/>
          <a:lstStyle>
            <a:lvl1pPr marL="0" indent="0">
              <a:buNone/>
              <a:defRPr sz="3300"/>
            </a:lvl1pPr>
            <a:lvl2pPr marL="457077" indent="0">
              <a:buNone/>
              <a:defRPr sz="2900"/>
            </a:lvl2pPr>
            <a:lvl3pPr marL="914155" indent="0">
              <a:buNone/>
              <a:defRPr sz="2300"/>
            </a:lvl3pPr>
            <a:lvl4pPr marL="1371234" indent="0">
              <a:buNone/>
              <a:defRPr sz="2000"/>
            </a:lvl4pPr>
            <a:lvl5pPr marL="1828313" indent="0">
              <a:buNone/>
              <a:defRPr sz="2000"/>
            </a:lvl5pPr>
            <a:lvl6pPr marL="2285392" indent="0">
              <a:buNone/>
              <a:defRPr sz="2000"/>
            </a:lvl6pPr>
            <a:lvl7pPr marL="2742469" indent="0">
              <a:buNone/>
              <a:defRPr sz="2000"/>
            </a:lvl7pPr>
            <a:lvl8pPr marL="3199547" indent="0">
              <a:buNone/>
              <a:defRPr sz="2000"/>
            </a:lvl8pPr>
            <a:lvl9pPr marL="36566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3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08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2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2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6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7" y="1151335"/>
            <a:ext cx="4040187" cy="4798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7" y="1631160"/>
            <a:ext cx="4040187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60"/>
            <a:ext cx="4041775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42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32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31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5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0"/>
            <a:ext cx="5486400" cy="3086100"/>
          </a:xfrm>
        </p:spPr>
        <p:txBody>
          <a:bodyPr/>
          <a:lstStyle>
            <a:lvl1pPr marL="0" indent="0">
              <a:buNone/>
              <a:defRPr sz="3300"/>
            </a:lvl1pPr>
            <a:lvl2pPr marL="457077" indent="0">
              <a:buNone/>
              <a:defRPr sz="2900"/>
            </a:lvl2pPr>
            <a:lvl3pPr marL="914155" indent="0">
              <a:buNone/>
              <a:defRPr sz="2300"/>
            </a:lvl3pPr>
            <a:lvl4pPr marL="1371234" indent="0">
              <a:buNone/>
              <a:defRPr sz="2000"/>
            </a:lvl4pPr>
            <a:lvl5pPr marL="1828313" indent="0">
              <a:buNone/>
              <a:defRPr sz="2000"/>
            </a:lvl5pPr>
            <a:lvl6pPr marL="2285392" indent="0">
              <a:buNone/>
              <a:defRPr sz="2000"/>
            </a:lvl6pPr>
            <a:lvl7pPr marL="2742469" indent="0">
              <a:buNone/>
              <a:defRPr sz="2000"/>
            </a:lvl7pPr>
            <a:lvl8pPr marL="3199547" indent="0">
              <a:buNone/>
              <a:defRPr sz="2000"/>
            </a:lvl8pPr>
            <a:lvl9pPr marL="36566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91414" tIns="45709" rIns="91414" bIns="45709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5"/>
          </a:xfrm>
          <a:prstGeom prst="rect">
            <a:avLst/>
          </a:prstGeom>
        </p:spPr>
        <p:txBody>
          <a:bodyPr vert="horz" lIns="91414" tIns="45709" rIns="91414" bIns="45709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3CB0-D7B7-4FDC-A79A-BA1FFAAE7F5F}" type="datetimeFigureOut">
              <a:rPr lang="pt-BR" smtClean="0"/>
              <a:pPr/>
              <a:t>30/03/2026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4767272"/>
            <a:ext cx="2895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60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9" indent="-34280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3" indent="-285674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3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1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7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5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9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91414" tIns="45709" rIns="91414" bIns="45709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5"/>
          </a:xfrm>
          <a:prstGeom prst="rect">
            <a:avLst/>
          </a:prstGeom>
        </p:spPr>
        <p:txBody>
          <a:bodyPr vert="horz" lIns="91414" tIns="45709" rIns="91414" bIns="45709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3CB0-D7B7-4FDC-A79A-BA1FFAAE7F5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4767272"/>
            <a:ext cx="2895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3842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9A8E-905E-4B53-9AF2-CE7AA2854AC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1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9" indent="-34280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3" indent="-285674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3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1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7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5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9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396829" y="3759882"/>
            <a:ext cx="4248472" cy="756084"/>
          </a:xfrm>
          <a:prstGeom prst="rect">
            <a:avLst/>
          </a:prstGeom>
        </p:spPr>
        <p:txBody>
          <a:bodyPr vert="horz" lIns="68542" tIns="34273" rIns="68542" bIns="34273" numCol="1" spcCol="0" rtlCol="0" anchor="ctr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dirty="0" smtClean="0">
                <a:solidFill>
                  <a:srgbClr val="1068A0"/>
                </a:solidFill>
              </a:rPr>
              <a:t>📅 </a:t>
            </a:r>
            <a:r>
              <a:rPr lang="pt-BR" sz="1500" dirty="0" smtClean="0">
                <a:solidFill>
                  <a:srgbClr val="1068A0"/>
                </a:solidFill>
              </a:rPr>
              <a:t>  </a:t>
            </a:r>
            <a:r>
              <a:rPr lang="pt-BR" sz="1500" spc="-112" dirty="0" smtClean="0">
                <a:solidFill>
                  <a:srgbClr val="1068A0"/>
                </a:solidFill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20 de março de 2026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dirty="0" smtClean="0">
                <a:solidFill>
                  <a:srgbClr val="1068A0"/>
                </a:solidFill>
              </a:rPr>
              <a:t>🕒 </a:t>
            </a:r>
            <a:r>
              <a:rPr lang="pt-BR" sz="1500" dirty="0" smtClean="0">
                <a:solidFill>
                  <a:srgbClr val="1068A0"/>
                </a:solidFill>
              </a:rPr>
              <a:t> </a:t>
            </a:r>
            <a:r>
              <a:rPr lang="pt-BR" sz="1500" spc="-112" dirty="0" smtClean="0">
                <a:solidFill>
                  <a:srgbClr val="1068A0"/>
                </a:solidFill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  15h00</a:t>
            </a:r>
          </a:p>
        </p:txBody>
      </p:sp>
      <p:sp>
        <p:nvSpPr>
          <p:cNvPr id="5" name="Google Shape;711;p40"/>
          <p:cNvSpPr/>
          <p:nvPr/>
        </p:nvSpPr>
        <p:spPr>
          <a:xfrm>
            <a:off x="288846" y="1329612"/>
            <a:ext cx="2304338" cy="378042"/>
          </a:xfrm>
          <a:custGeom>
            <a:avLst/>
            <a:gdLst/>
            <a:ahLst/>
            <a:cxnLst/>
            <a:rect l="l" t="t" r="r" b="b"/>
            <a:pathLst>
              <a:path w="8673" h="1646" extrusionOk="0">
                <a:moveTo>
                  <a:pt x="1" y="0"/>
                </a:moveTo>
                <a:lnTo>
                  <a:pt x="1" y="1646"/>
                </a:lnTo>
                <a:lnTo>
                  <a:pt x="7294" y="1646"/>
                </a:lnTo>
                <a:lnTo>
                  <a:pt x="867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50" tIns="68550" rIns="68550" bIns="68550" anchor="ctr" anchorCtr="0">
            <a:noAutofit/>
          </a:bodyPr>
          <a:lstStyle/>
          <a:p>
            <a:endParaRPr sz="1900" i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Google Shape;711;p40"/>
          <p:cNvSpPr/>
          <p:nvPr/>
        </p:nvSpPr>
        <p:spPr>
          <a:xfrm>
            <a:off x="126870" y="1329612"/>
            <a:ext cx="2304338" cy="378042"/>
          </a:xfrm>
          <a:custGeom>
            <a:avLst/>
            <a:gdLst/>
            <a:ahLst/>
            <a:cxnLst/>
            <a:rect l="l" t="t" r="r" b="b"/>
            <a:pathLst>
              <a:path w="8673" h="1646" extrusionOk="0">
                <a:moveTo>
                  <a:pt x="1" y="0"/>
                </a:moveTo>
                <a:lnTo>
                  <a:pt x="1" y="1646"/>
                </a:lnTo>
                <a:lnTo>
                  <a:pt x="7294" y="1646"/>
                </a:lnTo>
                <a:lnTo>
                  <a:pt x="867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50" tIns="68550" rIns="68550" bIns="68550" anchor="ctr" anchorCtr="0">
            <a:noAutofit/>
          </a:bodyPr>
          <a:lstStyle/>
          <a:p>
            <a:endParaRPr sz="1900" i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-216443" y="2193708"/>
            <a:ext cx="5580531" cy="1296144"/>
          </a:xfrm>
          <a:prstGeom prst="rect">
            <a:avLst/>
          </a:prstGeom>
          <a:noFill/>
        </p:spPr>
        <p:txBody>
          <a:bodyPr vert="horz" lIns="68542" tIns="34273" rIns="68542" bIns="34273" numCol="1" spcCol="0" rtlCol="0" anchor="ctr">
            <a:no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5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SORTEIO DE VAGAS RESERVADAS </a:t>
            </a:r>
          </a:p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9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CONCURSO TAE UFMG  </a:t>
            </a:r>
          </a:p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1700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EDITAL Nº 3428/2025</a:t>
            </a:r>
          </a:p>
        </p:txBody>
      </p:sp>
      <p:pic>
        <p:nvPicPr>
          <p:cNvPr id="8" name="Imagem 7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733" y="1"/>
            <a:ext cx="4265362" cy="1167594"/>
          </a:xfrm>
          <a:prstGeom prst="rect">
            <a:avLst/>
          </a:prstGeom>
        </p:spPr>
      </p:pic>
      <p:sp>
        <p:nvSpPr>
          <p:cNvPr id="15" name="Google Shape;711;p40"/>
          <p:cNvSpPr/>
          <p:nvPr/>
        </p:nvSpPr>
        <p:spPr>
          <a:xfrm>
            <a:off x="0" y="1329612"/>
            <a:ext cx="2304338" cy="378042"/>
          </a:xfrm>
          <a:custGeom>
            <a:avLst/>
            <a:gdLst/>
            <a:ahLst/>
            <a:cxnLst/>
            <a:rect l="l" t="t" r="r" b="b"/>
            <a:pathLst>
              <a:path w="8673" h="1646" extrusionOk="0">
                <a:moveTo>
                  <a:pt x="1" y="0"/>
                </a:moveTo>
                <a:lnTo>
                  <a:pt x="1" y="1646"/>
                </a:lnTo>
                <a:lnTo>
                  <a:pt x="7294" y="1646"/>
                </a:lnTo>
                <a:lnTo>
                  <a:pt x="867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68550" tIns="68550" rIns="68550" bIns="68550" anchor="ctr" anchorCtr="0">
            <a:noAutofit/>
          </a:bodyPr>
          <a:lstStyle/>
          <a:p>
            <a:r>
              <a:rPr lang="pt-BR" sz="1900" i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Sessão</a:t>
            </a:r>
            <a:r>
              <a:rPr lang="pt-BR" sz="1900" b="1" i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pt-BR" sz="1900" i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Pública</a:t>
            </a:r>
            <a:endParaRPr sz="1900" i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63638"/>
            <a:ext cx="3851920" cy="2088232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Metodologia do sorteio</a:t>
            </a:r>
          </a:p>
        </p:txBody>
      </p:sp>
      <p:sp>
        <p:nvSpPr>
          <p:cNvPr id="3074" name="AutoShape 2" descr="data:image/png;base64,iVBORw0KGgoAAAANSUhEUgAAAx4AAAIUCAYAAACU1vrsAAAQAElEQVR4Aey9B6BlV1n3/X/W2uX0c8vcO72mN9IICSRAEkoShYCQQXoSSlB8UQHF9n0v91Osry/64guKDRuWsdAkiiihKCCCqEgNECAhlfQp956z917f/1n7nDt3JpPMADPJzJ1nz/7v1dde67f6PjOJg11GwAgYASNgBIyAETACRsAIGIFDTMAOHocYsGVvBPZPwGIYASNgBIyAETACRmD5E7CDx/JvY6uhETACRsAI7I+AhRsBI2AEjMAhJ2AHj0OO2F5gBIyAETACRsAIGAEjsD8CFr78CdjBY/m3sdXQCBgBI2AEjIARMAJGwAg84gTs4PGIN8H+CmDhRsAIGAEjYASMgBEwAkbgyCdgB48jvw2tBkbACBxqApa/ETACRsAIGAEj8F0TsIPHd43QMjACRsAIGAEjYAQONQHL3wgYgSOfgB08jvw2tBoYASNgBIyAETACRsAIGIFDTeC7zt8OHt81QsvACBgBI2AEjIARMAJGwAgYgf0RsIPH/ghZuBHYHwELNwJGwAgYASNgBIyAEdgvATt47BeRRTACRsAIGIHDnYCVzwgYASNgBA5/AnbwOPzbyEpoBIyAETACRsAIGIHDnYCVzwjsl4AdPPaLyCIYASNgBIyAETACRsAIGAEj8N0SsIPHd0twf+kt3AgYASNgBIyAETACRsAIGAHYwcM6gREwAsuegFXQCBgBI2AEjIAReOQJ2MHjkW8DK4ERMAJGwAgYgeVOwOpnBIyAEbBfPKwPGAEjYASMgBEwAkbACBiB5U/gka+h/eLxyLeBlcAIGAEjYASMgBEwAkbACCx7AnbwWPZNbBXcHwELNwJGwAgYASNgBIyAETj0BOzgcegZ2xuMgBEwAkbgoQlYqBEwAkbACBwFBOzgcRQ0slXRCBgBI2AEjIARMAIPTcBCjcChJ2AHj0PP2N5gBIyAETACRsAIGAEjYASOegJ28NhPF7BgI2AEjIARMAJGwAgYASNgBL57Anbw+O4ZWg5GwAgcWgKWuxEwAkbACBgBI7AMCNjBYxk0olXBCBgBI2AEjMChJWC5GwEjYAS+ewJ28PjuGVoORsAIGAEjYASMgBEwAkbg0BJYBrnbwWMZNKJVwQgYASNgBIyAETACRsAIHO4E7OBxuLeQlW9/BCzcCBgBI2AEjIARMAJG4AggYAePI6CRrIhGwAgYgcObgJXOCBgBI2AEjMD+CdjBY/+MLIYRMAJGwAgYASNgBA5vAlY6I3AEELCDxxHQSFZEI2AEjIARMAJGwAgYASNwpBNY7gePI719rPxGwAgYASNgBIyAETACRmBZELCDx7JoRquEETicCVjZjIARMAJGwAgYASMA2MHDeoERMAJGwAgYgeVOwOpnBIyAETgMCNjB4zBoBCuCETACRsAIGAEjYASMwPImYLWzXzysDxgBI2AEjIARMAJGwAgYASPwMBCwXzweBsj2iociYGFGwAgYASNgBIyAETACRwMBO3gcDa1sdTQCRsAIPBQBCzMCRsAIGAEj8DAQsIPHwwDZXmEEjIARMAJGwAgYgYciYGFG4GggYAePo6GVrY5GwAgYASNgBIyAETACRuARJnCYHzweYTr2eiNgBIyAETACRsAIGAEjYAQOCgE7eBwUjJaJEVjGBKxqRsAIGAEjYASMgBE4CATs4HEQIFoWRsAIGAEjYAQOJQHL2wgYASOwHAjYwWM5tKLVwQgYASNgBIyAETACRuBQErC8DwIBO3gcBIiWhREwAkbACBgBI2AEjIARMAIPTcAOHg/Nx0L3R8DCjYARMAJGwAgYASNgBIzAARCwg8cBQLIoRsAIGIHDmYCVzQgYASNgBIzAkUDADh5HQitZGY2AETACRsAIGIHDmYCVzQgYgQMgYAePA4BkUYyAETACRsAIGAEjYASMgBH47ggc2oPHd1c2S20EjIARMAJGwAgYASNgBIzAMiFgB49l0pBWDSPwYATM3wgYASNgBIyAETAChwMBO3gcDq1gZTACRsAIGIHlTMDqZgSMgBEwAiRgBw9CsNsIGAEjYASMgBEwAkZgOROwuh0OBOzgcTi0gpXBCBgBI2AEjIARMAJGwAgscwJ28FjmDby/6lm4ETACRsAIGAEjYASMgBF4OAjYwePhoGzvMAJGwAg8OAELMQJGwAgYASNwVBCwg8dR0cxWSSNgBIyAETACRuDBCViIETACDwcBO3g8HJTtHUbACBgBI2AEjIARMAJG4Cgn8JAHj6OcjVXfCBgBI2AEjIARMAJGwAgYgYNEwA4eBwmkZWMEDhEBy9YIGAEjYASMgBEwAsuCgB08lkUzWiWMgBEwAkbg0BGwnI2AETACRuBgELCDx8GgaHkYASNgBIyAETACRsAIHDoClvOyIGAHj2XRjFYJI2AEjIARMAJGwAgYASNweBOwg8fh3T77K52FGwEjYASMgBEwAkbACBiBI4KAHTyOiGayQhoBI3D4ErCSGQEjYASMgBEwAgdCwA4eB0LJ4hgBI2AEjIARMAKHLwErmREwAkcEATt4HBHNZIU0AkbACBgBI2AEjIARMAKHL4EDKZkdPA6EksUxAkbACBgBI2AEjIARMAJG4LsiYAeP7wqfJTYC+yNg4UbACBgBI2AEjIARMAJKwA4eSsFkBIyAETACy5eA1cwIGAEjYAQOCwJ28DgsmsEKYQSMgBEwAkbACBiB5UvAamYElIAdPJSCyQgYASNgBIyAETACRsAIGIFDSsAOHocU7/4yt3AjYASMgBEwAkbACBgBI3B0ELCDx9HRzlZLI2AEHoyA+RsBI2AEjIARMAIPCwE7eDwsmO0lRsAIGAEjYASMwIMRMH8jYASODgJ28Dg62tlqaQSMgBEwAkbACBgBI2AEHozAw+JvB4+HBbO9xAgYASNgBIyAETACRsAIHN0E7OBxdLe/1X5/BCzcCBgBI2AEjIARMAJG4KAQsIPHQcFomRgBI2AEjMChImD5GgEjYASMwPIgYAeP5dGOVgsjYASMgBEwAkbACBwqApavETgoBOzgcVAwWiZGwAgYASNgBIyAETACRsAIPBQBO3g8FJ39hVm4ETACRsAIGAEjYASMgBEwAgdEwA4eB4TJIhkBI3C4ErByGQEjYASMgBEwAkcGATt4HBntZKU0AkbACBgBI3C4ErByGQEjYAQOiIAdPA4Ik0UyAkbACBgBI2AEjIARMAKHK4Ejo1x28Dgy2slKaQSMgBEwAkbACBgBI2AEjmgCdvA4opvPCr8/AhZuBIyAETACRsAIGAEjcHgQsIPH4dEOVgojYASMwHIlYPUyAkbACBgBIxAJ2MEjYrCHETACRsAIGAEjYASWKwGrlxE4PAjYwePwaAcrhREwAkbACBgBI2AEjIARWNYEjuqDx7JuWaucETACRsAIGAEjYASMgBE4jAjYweMwagwrihE4CglYlY2AETACRsAIGIGjhIAdPI6ShrZqGgEjYASMgBHYNwHzNQJGwAg8PATs4PHwcLa3GAEjYASMgBEwAkbACBiBfRM4Snzt4HGUNLRV0wgYASNgBIyAETACRsAIPJIE7ODxSNK3d++PgIUbASNgBIyAETACRsAILBMCdvBYJg1p1TACRsAIHBoClqsRMAJGwAgYgYNDwA4eB4ej5WIEjIARMAJGwAgYgUNDwHI1AsuEgB08lklDWjWMgBEwAkbACBgBI2AEjMDhTOBIPngczlytbEbACBgBI2AEjIARMAJGwAgsIWAHjyUwzGoEjMC3S8DiGwEjYASMgBEwAkbgwAjYwePAOFksI2AEjIARMAKHJwErlREwAkbgCCFgB48jpKGsmEbACBgBI2AEjIARMAKHJwEr1YERsIPHgXGyWEbACBgBI2AEjIARMAJGwAh8FwTs4PFdwLOk+yNg4UbACBgBI2AEjIARMAJGoCZgB4+agz2NgBEwAsuTgNXKCBgBI2AEjMBhQsAOHodJQ1gxjIARMAJGwAgYgeVJwGplBIxATcAOHjUHexoBI2AEjIARMAJGwAgYASNwCAk8ggePQ1gry9oIGAEjYASMgBEwAkbACBiBw4qAHTwOq+awwhiBh5mAvc4IGAEjYASMgBEwAg8TATt4PEyg7TVGwAgYASNgBPZFwPyMgBEwAkcLATt4HC0tbfU0AkbACBgBI2AEjIAR2BcB83uYCNjB42ECba8xAkbACBgBI2AEjIARMAJHMwE7eBzNrb+/ulu4ETACRsAIGAEjYASMgBE4SATs4HGQQFo2RsAIGIFDQcDyNAJGwAgYASOwXAjYwWO5tKTVwwgYASNgBIyAETgUBCxPI2AEDhIBO3gcJJCWjREwAkbACBgBI2AEjIARMAIPTuA7P3g8eJ4WYgSMgBEwAkbACBgBI2AEjIAR2IOAHTz2wGEOI3BkEbDSGgEjYASMgBEwAkbgSCFgB48jpaWsnEbACBgBI3A4ErAyGQEjYASMwAESsIPHAYKyaEbACBgBI2AEjIARMAKHIwEr05FCwA4eR0pLWTmNgBEwAkbACBgBI2AEjMARTMAOHkdw4+2v6BZuBIyAETACRsAIGAEjYAQOFwJ28DhcWsLKYQSMwHIkYHUyAkbACBgBI2AERgTs4DECYYYRMAJGwAgYASOwHAlYnYyAEThcCNjB43BpCSuHETACRsAIGAEjYASMgBFYjgRGdbKDxwiEGUbACBgBI2AEjIARMAJGwAgcOgJ28Dh0bC1nI7A/AhZuBIyAETACRsAIGIGjhoAdPI6apraKGgEjYASMwAMJmI8RMAJGwAg8XATs4PFwkbb3GAEjYASMgBEwAkbACDyQgPkcNQTs4HHUNLVV1AgYASNgBIyAETACRsAIPHIE7ODxyLHf35st3AgYASNgBIyAETACRsAILBsCdvBYNk1pFTECRuDgE7AcjYARMAJGwAgYgYNFwA4eB4uk5WMEjIARMAJGwAgcfAKWoxEwAsuGgB08lk1TWkWMgBEwAkbACBgBI2AEjMDBJ3CwcrSDx8EiafkYASNgBIyAETACRsAIGAEj8KAE7ODxoGgswAjsj4CFGwEjYASMgBEwAkbACBwoATt4HCgpi2cEjIARMAKHHwErkREwAkbACBwxBOzgccQ0lRXUCBgBI2AEjIARMAKHHwErkRE4UAJ28DhQUhbPCBgBI2AEjIARMAJGwAgYge+YgB08vmN0+0to4UbACBgBI2AEjIARMAJGwAiMCdjBY0zCTCNgBJYfAauRETACRsAIGAEjcNgQsIPHYdMUVhAjYASMgBEwAsuPgNXICBgBIzAmYAePMQkzjYARMAJGwAgYASNgBIzA8iNw2NTIDh6HTVNYQYyAETACRsAIGAEjYASMwPIlYAeP5du2VrP9EbBwI2AEjIARMAJGwAgYgYeNgB08HjbU9iIjYASMgBHYm4C5jYARMAJG4OghYAePo6etraZGwAgYASNgBIyAEdibgLmNwMNGwA4eDxtqe5ERMAJGwAgYASNgBIyA8vsUHAAAEABJREFUETh6CdjB48Ha3vyNgBEwAkbACBgBI2AEjIAROGgE7OBx0FBaRkbACBxsApafETACRsAIGAEjsHwI2MFj+bSl1cQIGAEjYASMwMEmYPkZASNgBA4aATt4HDSUlpERMAJGwAgYASNgBIyAETjYBJZPfnbwWD5taTUxAkbACBgBI2AEjIARMAKHLQE7eBy2TWMF2x8BCzcCRsAIGAEjYASMgBE4cgjYwePIaSsrqREwAkbgcCNg5TECRsAIGAEjcMAE7OBxwKgsohEwAkbACBgBI2AEDjcCVh4jcOQQsIPHkdNWVlIjYASMgBEwAkbACBgBI3DEEli2B48jtkWs4EbACBgBI2AEjIARMAJGYBkSsIPHMmxUq5IROEwIWDGMgBEwAkbACBgBI7BIwA4eiyjMYgSMgBEwAkZguRGw+hgBI2AEDh8CdvA4fNrCSmIEjIARMAJGwAgYASOw3AhYfRYJ2MFjEYVZjIARMAJGwAgYASNgBIyAEThUBOzgcajIWr77I2DhRsAIGAEjYASMgBEwAkcRATt4HEWNbVU1AkbACOxJwFxGwAgYASNgBB4+AnbwePhY25uMgBEwAkbACBgBI7AnAXMZgaOIgB08jqLGtqoaASNgBIyAETACRsAIGIFHisDhevB4pHjYe42AETACRsAIGAEjYASMgBE4BATs4HEIoFqWRmB5ELBaGAEjYASMgBEwAkbg4BGwg8fBY2k5GQEjYASMgBE4uAQsNyNgBIzAMiJgB49l1JhWFSNgBIyAETACRsAIGIGDS8ByO3gE7OBx8FhaTkbACBgBI2AEjIARMAJGwAg8CAE7eDwIGPPeHwELNwJGwAgYASNgBIyAETACB07ADh4HzspiGgEjYAQOLwJWGiNgBIyAETACRxABO3gcQY1lRTUCRsAIGAEjYAQOLwJWGiNgBA6cgB08DpyVxTQCRsAIGAEjYASMgBEwAkbgOyRwiA4e32FpLJkRMAJGwAgYASNgBIyAETACy5KAHTyWZbNapYwAAINgBIyAETACRsAIGIHDiIAdPA6jxrCiGAEjYASMwPIiYLUxAkbACBiB3QTs4LGbhdmMgBEwAkbACBgBI2AElhcBq81hRMAOHodRY1hRjIARMAJGwAgYgSOUwFxwW7du81u31ZqjGyHIEVobK7YROCQE7OBxSLAeAZkedUUMMheCm9sWstf93he6P/U3N02//l3fWPOG99688Rf//vZjf+F93zrxlz5w5yn/67q7Tn3jh7af9kvvv+u0n3/fraf+8vu/ddIvvPeO43/u2tuOmfu7uze94Z3fXP/z77pt5dw77p6Ye8/NrbnrQnLUobQKLx8CgePiuusS7cs6Jn752pvW/cp7bjzuV//xzpPf8o93PeqtH77nrLd9cMc5b/vne8/7/Y/ufNzvfmx4/ls/PrzgLf88fPybaf7Gh4fn/99/GT721z+y89w3Xrfj0f/77+8+/dfef/9Jv3LtPcf88rV3rvupa2+Zed277uhe88mQzs3N2XqzfHrOsq/J3HUhuYZz/Ku33Tj1M9u+uHZu25eP/aV333LKr/z9HWe96f13nvfmf77vgt/+6K4nvvXjuy76nX8dXvy7n9j1pN+5dOFJl7728idduqHWWrp/++MLT/qdf7n/4t/8yP0XvuWD9z3+1/7xzsf+8nvvePTPvveu037yXTce+7o/+8aaV//uZ6eueevNrbm56xI7qCz7rnXUV9AWgqO+CxzhAAI3TvyqtJVfmHTS3rrts9mrt93Y/OV/vqP7xr+/d+o3/yXM/vHnwuq/vh5rT/4iNq7bvP34jSfMnr56Jn/c1FTrSd1O42mdZnJFv+2f38v8le1GcnUrx0s6Tf+Sbiu/qpG7F3XayXN7rfzZU013eW+ifWmn17hoqiePmem2T1nfWTjmT64P6/7wP8Lat31i+6q3fvK+FXPX1YeSV73p+nyOi9fWbcHP8dATgn35OsJ720Ev/iHNkP1Nv7hq/7vmrdz4Xxcav8xDwFs+EiZ//9/DjI6LP/rsrvWbW2dvWTfdPnXTyu55/Xbnkol++4p+7l/UbPiXNZPklVkefiRPk9fmqXtdllY/2Ujkp/KG/EzDy09zrPxk5svXtRL/mnbq/ke7nb08z/HCTid7VqOZXrq60Xj8pun8jHOG24/deMlPbNBx8ubrtq/61etuXqFjdI5luuatn0y1jFs5husxYuPkkPYLyxy6uR+PDZrJVW+7IY6NX/jH+6Z/5+Nh5Z/9e1izorWw5dQ+x8VEft5sr/nUqV7+7HYTV3Vy98pGw782B34mceH1ueBnM6nekDv3hkYSfi5L5GfHatKee/XzP5d5/H95ynGT+h/Pm/5VjTS8dCJLr5iYSJ+yYs3Uucccm5266qKzNv/+v+1a97ZPhFVvvS6s+Iltd/Xn9EDCde1CHkq28tcUxAO8jRHrxkcuATt4HLltZyUPQV71d1/OPrv6U93GnWdN37hu5drVVX58u+EfH3b65/t2+hNJXv6GVPiLUOG9jSxcu25F+6+P2zD5tpM3TL/plI1TP3/KpomfPnnjxI8cv7b/iuPW9K4+blXnymNWtl504rrui05a37vq5PUTLzt5Y/+Vp2zsvfrEDd2fPGF97/XULx+zvv+b69f03j7Vyd7VqPD3qce7gm/8QTFIf6kd5AfFuadk69un3nbzNzZ07//iyq/+0RcmX/Hbn2rqBssazggcagLaz65hf7tx3U0T3ftvXNmc/NaWHXffc27RaG0dSvHjJfB/fIG/6PjmtdOT3XdtXNX7k+PWdP/vSRt7cyes7/8I+/5Lj1/XfT7HwrM2zTSetmEyvWR93z1p46S/cPOsf8KWGX/Blhn3hGNW+guPm82fdOxseulxqxrPOGZl83lbVrVfvmV14zXHre2+/pg1/TeuX9F924p+5x3NTuNalNW70jz5gxTtn8N2vMBv/9Z5E5Ort0zf+aVVk3efPvniX72tdeF18LoxhF1G4BAQ4EHDbf21mxpfmv1MP7/787O3rvzCuplWdvaC989ruOR/hqr83YLz+Ww3f8fGme7bT9gw9eZTN8/87KnHzLz6tM0rrjplQ/9Zx6/uXHLs6tbjt8yk526cTs7eMOXOXD+BM9ZPuNNpLmod/TZMyhk0z6J5zvpJd8GmmezJx65pXX7CutYLT1jX+9ET1vbfcPz6qTdvnum9vddtvluQvHthuPD2hTD/y80svHxHP734zvv7J62aWb96/tzTJy9vPre9de5zaX1IPwSALEsjcIgJ2MHjEAO27A8aAdEvPvwyNfEDb7th04+/4/YzfuHv7nnCMa1Vlz/1zEddecl5G197ybnH/9yTz9z0i487ceZnztrcfcXJq/Nnb550F67p4MyZPJw4meDYni+3dKXY1HXl+r4r1/TdcFXfF7OTyXDFZDqcmvADajjVdzTdYLLvFqa7sjDTxWC2J8OVfV9q/LX9ZLhxwhWbJ5LymClfHL+iUZyyql2du7Evlxw/03jhaRsmfvxxW6bfcOEpq3/+4jO2/PTFpxz7g6eeeOIV53TufdLPvvtb57zuz28+6Qf+5tZZ1qdx0AhZRkcpgSD6S98Pvv3rk6/+69u2zL3nnrPOmdjxpLNOPuWKpz56zSufdu7an37yadM/d+Ep3f95xpbGK09clVyxqRcuXt3GmbMNHD/dCMf207C5l1Tru75a3UurmU5aTreTcrKVFhPNtOAPfhV/xCjbHT9st6pd7U61s93FfKsT5ttd2dWhul23s9/z85MTfmG67+dnu25+dccvrKM29ZLimKmsPG6mHU5Z2XPnrpvKvnfzbPMVJ6xt/79nbJ78+fNOX/M/zzxx9ofOPCN9zlN23fqUn3nnTee89q9uPvGaP/3iirltn82O0oa1ah8EAnrQeMGbru9d80df2fATf37b6XLmt5544ZkrnnXxmcdec+nZW37yKY/d8osXnDrz+rO2dF9x0urk8k3T4XFr2uUps3lx3FTGtSIdru+k1epuwnGRFFMtN5zgOOi0ZKHdwqDVwkKzLQuNtgwbLRlEtUH3WPTrumGj64tmNxm2er7o9GXYn3DDKa45MxNZuXoiGW6YTMpNE9nw2KnG8KTp5vDRM73ykmNW51eeuqn9E6efMPlzjz911dwTT5/9kcecOv2C40+ZuOzVf/Tl817yli+c8Lxf/eSKrTZGDkJPsSweLgL7Png8XG+39xiB/RB49Rs/2vzxbTes+oVrbzlp6xPPPu+Ck1c+5XGPWv3MM7b0XnD8ptbVm2azK9f0k+fPdpMrplvumVMNf9l00z1hqilnTjWqY6ZyHirSYWciLbK+L5KODJMOhkkbA98KFIauhcFIC64tA+m4gaip/k0suGZYcA2qGQa0a5qBb2Po27KQdNxC0nULad/NNyaShYl+OlzHheTkiSyc38vDU7tpuLybVc/qptX3r+j4F61akV+9frZz5TEbZ55zysr+9z5qy8wTfuW67We84b13b3z9tXf25q4L9m9G9tMnLBjQzdSr33hj83V/dsean3/f9lMumN1y/pnHr7rk9GOnnnXixtaLtqzJrlq3In3Rio77fo6FZ0828LTpprtopoGzp/PyOGrlZDbs9JJh2nUcDzJMWjL0DRlQQ5dj6DKhXCGZKyX3pTSSUpp0NzEQjg+0woK0sCBNzEdT7W1ZYFgcR66NBc94vuMGvuMHSTcZJP1k0JjIi4mJRljfb+CMbh4uop7Wb/nvm+qkz1nZz164ZrJ15YaVvRdvWdn+/pPXrbq0ObXm/Lm/vevU1/31neuuec/Nra3btnnrA0bgwQnwIM5148f+6NbZn/qrb53Yv7A493FnrX3yuSesfcZpx/Wff8LG3tVrZ9IXrernz53pps+e7CSXT7fdxSva1VkrWuWm6eaAB4L5Zj+dT7vJfNLxQ990pW+40uVSuIYUwvEhNKFiGBhGFWi6gn5DMB5VmxqnQf+mlKCk5YYcIyNh6OI4wYJvyS6+ayHp+oW8nw171NqJRnlqt1Fc0G2Wl040wzOnu+45q/rJC9atyK88ZnXvxSduaH//6aesufSkfOr8//Ent5529e9/c/3WN3+2o794PjgfCzECjywBO3g8svzt7XsR0H+A+qZrr8/fuO3Gqd//xJ3rjz1r86mbZppPnO01rpieyF8y02u8fNVE/vK1U/nVayezF6yezL5ntotzp5thy3QT3X5a+Y7nBI8hGmFALYAbIzSFphvQLLgwFFwUCnBjNTLVrirpVyKVArmrakkV/TL6ZTJEigHdQ2TRHDD9Av0WkIUF5Fhg3gtougW0ZaBy3HS1Om7IL7/DUycb8uTJdvIc6moudC+dbPqXTzTcyzq+egEXl8umkl3nzBS3HPcr192+au662ztzc8HG51794+h2BtGx8bsfvXdq7UX3bjzprN6pG9c0L+JG5Dkz/fQls93sGtpftnIyvXr1VPqc2b5/8mQjnDqVl6smszCXSWIAABAASURBVLLZ94V0XaH9EjwkoMH+mssC+/IC++4AGft3xvC6rxdIuVFKXYnMV8hcQOYDGklAk0fjZjQDGgxT5TRrlch9gbjR4jhsqF3o5nvykXQstjkWu8kQnWQovbzK+03MTLb8yRNtfzEPIFes6ORXTneyl/Rzf0234V4y2RHWxz1pSys/45zpJ27Sf781ty1kQJCju09Y7ccE5vjR5vV/cn3vN//ppjUXnHLcyRtXNx6/fir7vqmmvGQV143Vk/nLqKvXTKQvmOm6S2Y6csZ0C2unGmWrlw582w/QZL9sYB65qBbQcEOqpCr6jaRjwtHOMZH7gAalpiqOE/pnDE9pphI4jkaiO6PyqAoNxsmYlx5SMo69FAOuIwM0aG/xvW0/RMsvoOvn0U8H6WQ+nJpulsevaMsFM13/zJm+f/HKfvLSqaa/ps8xMs2PDKv66VOPn5k54xjctPmn/vDz06/iWmp/bXHcQ8w8XAjYxuZwaQkrR01g45XZXfNuY9nC9zSDe93GqfbPnrR+8qdP2TDximNns63revLEFU2cMJVgqidI2qGSFiq0pEQDQ+QokOlhgYtBwwN5ItwwCRIX4Omf0l3LIfWe/m5R3jv4hKIpDnBOkCQeaVorYVjC9I55Jynor+ECH93C/BxSp9KFpmQ5WCYuLO2kQpfqyAAd2eW6flezKzvXTvr5c1bkxdPWdMLVayey10x3Gz+f5/7nsrK8ZnDf4BysvqVhGyvYFQnof0QB/q773MZhUV3eaOc/PjPT+sUT1rV+6oS1jZcfu9J/37oeHj/bwLFTKXocG77N/t5yC2iy3+UYsD8OkXFjpZudjH1WlXLzk+jYoDvxwrEg8Oz3qtSB8WuljMOuzzEBOMYTCh4QerrEwSUe4h3ECZxKHLymcQCDOC6EBxKgwXRNDzR5UGlRbT3A0Mz1cOKHaPOgwsOI7yXz7X66sG6mUZy3pl1935qeu2bthP/JmVb2K7lkP7WjXHjGvcNvrNu6DQ6H9rLcjwACc3PBpbf893SjJY9L4P7Hmul87th17f/35I3dVx6z0j933YRcPNPGKVN5taKbFq6XFDz0DqDjQ8dGihIJAhIB+62nEnihKQJ2a9oDVY3EeOzbOu9rH3e0O6ngBAwHEloSJkopnzh4ZqpKUk+7g6Pbpcw3c0g4yFIqGymnf4PhTY6TFsdGNxP0qH4a0EtL9Dk++n5Ac0Em/KA5nZfrZpvD89b3wvcdN+NedsxM8uOzPfxiO3OvK7LmM3bc4jdd89ufYtXsgA67DhsC7rApiRXkqCMwx8Xiqrfd0PiBP/ry7E9su/G03/7I9hed/uh1bzj/tM3/+9EnrHzNuuns8pV9f850MxzTTYczLV+0GjLIuJHyDRmKLhjjw0bOg0c2UspFIJUA3VAlnouBLgRcQBKKNxbF3i8Mq+Xg1M5AEWEcKroR7RoWJYgLjDB/lWMenvEc06g90Q2cE260AlVFablyLhitLKCbAZ0U0s2C62VVQjVo7/ey4fp+Vp480ageP9tLXnD8ut7/t+7s3lve9NEdP/Lz/3DPk370HTdsesnv3dHdui142LXsCeg/HH3Vm67PX7Xtlpmf//s7zvqtf9nxglOeg//12HM2/voJ6zo/unEqfdrqrpy1ohk2T6QlP3YOW/xlLWlL4ZtSSEOGyPUgzjGRuIpjoeIGimK/9ZSL0r4scLHvjky1LwqgdYkC7Sr1F44XR7csynEAqETo51SOcYTvBd8vcVOX8L0qHZ96mMmkgn4pbmZAOxN0ckEvB/p5kMm8chONMp1sVM2prJiaSIes9uC01V1/yZbZzqtOP27Nrz1+1eAXf/Hvdz77tdvuPPn5b/n6ZD0+bJOFZX5dOHdd8oL47zZu3vCL/zj/5C1Pr37slNNPeOMZJ6x+/XHrus9ZvyI7b7Yrx042y9mJvGx1siLrJoVvJYW0fImcvyhkKHgYL/iLRDVS4MFBBZoSx4WIi6YXiX5qOtp5Q8Uuz3BQAucoz/gq5xgu7PsS/UXUzXgah9K0Kke7ikli3ITuuIb4wLWDZalKpDwU6Rhp8XDSbSToNTz6UU76ubh+hpR1bE5mC9NT2fyG2W552oap7LLj10y86uzNs/974/pjf/G1225/xgvf8tUTnvlrn564cC4kR94HLdi1jAi4ZVQXq8oRQSDINW/9ZPrS371xCmffcvzZJ8w88fFnbHjOBWfOvGLD6saVUx3/7F5DLp5sJadPtNL1ndxPt1JpN3xIExROv9bm3EhlVOp0cuaiQXu9uQrc4IDihO0QJ3Iv4IKhEpoq2gEuFCMxnhuLK4FbIgH/0C1OTUAW44HphQLzBN8nI9HOFyZLxI9ciHJA5hGliwjXD6iaKaSVIWllrtFt+m6/lc5wYTm2m4TzOj48ve/DC1e08PIt01NXn7Qhvey0zj2P+vH33r7q1dtubMKuZUdAN84/se0r/V96333HHHvGugvOPX76uads6r9006rGVTMdcGz4iyaa/rSplqybyMIkfyFo8ZCR5lIIBVUmBWqV3OzXY0K/zOqBg12T44L91u0lQezLGs7uHvu2mp6E95QwfS0nAuccRITCSBL9nFNTmGct5zBKp2Yt3WR5xtNxnHEsZxzHua+gf42rlQCdDNCvvTysOx5G0omGNCea0us3sbabhUe1kupJPKBcMdVxL9u8uvuSM09Y/cwTG/ed9TPvvGvdK7fd3pnjhw3YtWwI6F/D1Q9Vr/uzb6y57HFnnnHhWWsve+qjZl76qNXpy9Z05flTzeSyqU52zkSnsbnbTLhuhHbmykzXjZRjIuVhXE26kcpo3RBw7qbYh70D7QLPPlnLRbuj2zmwX9fyI/t4rEh0C1yMt8RkRLcYVqfd2+2ZZqyEcaOdZUnonzDynmZAyjgZX9ygpZl5tFi7dp6gm3vH9SPh2tnsN6Q/0ZK1k013Gs2LZlrJFZumspeevmni6rM2rX/mKRu+dvbVb/7KumveenPLDiCw6xEg4B6Bd9orDwKBIy+LILpo/MK121ec9KjTjj31+N5j16/qPH31RPrCmV760hWd7OqZrrtosimbeila7VQcN+OiE2zKXurjz+ABiVB0p5x8E07OnvaEUvMBEsQNFKNGk9G5EaKfxhdEP87xow0ToqlxagnDd0voGeOqSTkVPbxzXKwoviRhAZLoFujhI6W7lkBNxzo4VCxDhYQbrdSD/kCWCBp0tPIU3UYmE1xEJpIqnfDVVD+tzu5n8qx+5l7eayZXT3WTZ83m+YXT7e4p/BK+eo6/GOnXcdh1BBMIMnfddckvbburf9Hqezceu3b27DUr8stWTfgXTXWSl0910hes6PqL+cvf+l4SGp0kuHZSSdMXyDBAGjVEKmVUpiY38UkUOGbAPicPUN1XHfuii2Hs0uzzGhdwCBRNAcb+jv19t+jvhGOmlqN9LJHazzsHF/3Hpozcaqqfg/dqB7yOC36B1k1hAq1HhXgQSQL44YG/hjh0coeJZgJ+5ZVeFnwvKdr9rNo80XSX9nK5arIpL51p+++fbqRP3tRpnJ6ccdfaV/OAPmcHEBzJl7bfNe+5uRXO/KFVj9o0eermTf2L1k1lV8z206tXtPwrVrbwrNkmTp/OMTnRdL6Ve0kdxLFPSSggoYQL1aJiX+M64kXg2T/HSpbYx36x/zJeNBlOK/s8+ystmn7s7xzoL7u1GFc4fmqJ+qkEi36O7kVpnnR751guynukaQJP0zFMQgD4CwhYF9CufmnikSUJGlmKVp6hy58Oe80UvYaXiTz4qbxqzbaxcbrtv2dF21893U1fum5F5/s3re5dPDMpp17z1q+vupBrCPMT2GUEHiYC7mF6j73mqCYQ5MI5+GZwa7zg8T2fvHT9bO+1x6zu/sj6qWzrVCOc0QxlqxmCa3FD3mSvzDi5+pILRllw4Si4MSm5gQpInXCjBHjGSamEbv2am3Ah4f4d8a+QIDB+RbsqwNGt/sK8hWkcJ3FHi6ccJ3kR2b1g7MPu6Be1V9xxWjU1PGE87wRcJ+CjPSCWTf34bnARRDWEVAWgiyEXRs+yJVKxTgFcL7nJcvx6xQ1W7sEv2phIK0xmZTqVlatXtOWSyZb/oX7L/3iniVdWpb+8mG6u/uHf+HIGux4JAgflndu2weU3b+kO04UzU+B50/3sh9fN5D+6cTZ98WxHTusm6OdVkLQKaLoSeTWAL+bhigV49qeE/Uo368nowJG6imOlhGO/YpeF8OH2IRHB2F9kzzEQ/ffyE9E44FgJlNrlAekd+3pM61yMo3ahn0gdX2ScRt0Ag6BjwAWWl4pjoxyiYt2qYhjHio8HEdabdddfQrrxAOIx2RQFg346xGReTE81q8fOdpNXTnfS1/DDxQ+lIs9oVI312Pi1DHYdsQQ+2/tY3t0lm3wjv3RqRfeV3DS/ZuPKpv6bn0um83LlRDJM+36Iji/ieGDnYb8Z8qBBN+fY1AWuG6BcLfbBhNK52cexUnGepgTw0V/opt2B87JExX7MMDWXSkRiPxepTSy5RGTRJSKL8cbpRZb4icPY33FQqN07hzTx8N7FtFVVoSgKDIcDlFwX1c2PTmD0KH67Qou/fky0eQJrpeg3BL1kiJ6fx1Q6cCsa5ezqnnvcsav7r1g91Xp1M/M/mOX4nt7dd627zNYQ2PXwEXAP36vsTUcjga3bgv+FbbeueMZ59zzviaevft2jNrdffdxK9+xNkzhzpomZiaTMerpouCHaXDia3DzlGCIJA6RScaEAv3wKMk6+tYR+At2sCDckKsfN+wPEg4hTaZiaKrWDkz3AZwVwUXIqDdtbMW6AU5Nfl4SmKroFtT/91C08JEVT3SP7eDGoTeYjYB08lSBlXeKhie9M9P1cUHTDJdxECjeVKTdgHR8wwUhTuWAyE/SyEh23S7p+oTvZGJ4w23WXrl+R/sCqfvaGdSf0Xvqz77nt9Gs++cnUvlzhiLpef+31vbs33P/YLaeses15p8385Enruy9c10/Pn8ywpo1KWhwPHVew7Qu0ZIi0WuCvHEPkrkLugUYiyLnjyNlXUi/w3GRpv2cXG22YwA3NQ0i0b6oYZ9EeOD6ovd2owL0SJbUACP30fVHs/6JiOv33Tyqom6rHAaCmANB81K7yfOgGS8dFQjurAZVj3sIvvIEHkFAMAJrggSvl/NDmgXyCXyimWoKJRoW+brDcvOsnC/l0o9iypicXb1zReOmWmcZcf6b/4p99952nzL0tNGDXEUNgG9eOn9n2rbUXnf+Y55xx0uyPPWpT5wc39N2lk3k4vpsW3W6ygG46QMMPkGIXfJiHrhm5CxwbwrHh0Eh9HB+Zd+AQiUo4bup/EB5iP2NQNJ0Dxw/YR8MeEuan0nBhHLWPpX6xr476vLq1b2vfrwX29RDlwHwpXS9UYzezrMMFfG+tOm1A4HoiTKNlTFmXjL+AZFmChB6aPnB8FBwbZTyoLyDQdFxHGpwfujkw0XIBUNR5AAAQAElEQVTQMTKZl+gnA3Rlp2Tl3Y2pfOG4TTPNp562aeYVjzvphJ85aUVv60t/98Zjz34r1xDYZQQOLQHt84f2DZb70UZAtm7b5re++bOduffcfOIzjtl1+Zlnz7761OPaV6+ZTuJ/wnCyUa3vyKCfl/NZHobSRIkGN9pZGHLhGCLzFZq5Q0q/hD00iouFfrmKkzwn4/iFlAcTzr9xsVD/pXKc/XnHiVzNKOhVLwIiAhEKKvC5lwRMK7W/AI42B/ApqPMWiFAAdGGoVSEuGFwoajcQ0wjiwpawgAnrEevDAP07946bK8f6Oy4gwgOH468hUg4AftXyPIRkDNP/AlA7AbpZ4EJbJt2kbLeSwcqmmz+x16gunu4kL5qZyH74xPuPeeUb3nvXY3WxfvU2+zcgOAwv/Xvq2javf9cda/7w47suOvfYLdcct7L9P1b13bP4s8ZjeMDc0svL6V5aNdpJiYYeNvQQTmUooJuqlH0odRI3H945JLR79kUa3OcH8MF+CAg9RAQ0KDWl9gcgQBRGF6ONbLWxL7eIpqrD9alO9VE5OnhDpWFjqbuWlgsMF4omQFOgl4jAsR7OeY4Tx/FMeR/9GAQdSwjchHGMBI4P3VyF4TxQziONh5CAHjdZk01utBqV62ZFq5OVM52sOmGq7S+cnWq+eM1k61WT67e/eO6v7znrp/7mvmn7H67hsLz0Q9WPvu2GiZ//27tOvX/94NmPPrn/mmNW+Cs3TLgnrezKyZN5tbItg06O+STFPPv+AIkv4H0Fz812/PWY8y/P4/zVD1H616yEc6twLlU5huvc69n9HFX3McR+JgxzAKIYICIQGYmRad3tpkMYl8Yefi7Gk5EfRubYvacJXjE99vQXoVvDWB5aORaE9XRIuIAkHBuJd3CsgGNBNVzAtYd1rPhrYTmYRzncxUMI+XBNbSUBvYbHRCfBZNtJPw+ukxatpp9f1U4GJ0+1wpM3r+m+9KTNMz98+brjnvuS3/vqCZe9/uM9bQvYZQQOlMC3EY/d9tuIbVGNwEMQ2MoDx+vedUfnhPSJm554+sbHHru298x+113dzsqXreiGx0+3ik39fNjpuKFvhKFkXAgyTpiZABlnz4S90QsXEC4inF850YKLSeBmJHAhqCU8dMRJlukYneECzvNg8iUSCPAAxXg6kUOvwPCxQPuDiBnHvPjQ99V5MC7dvMFgSMyTeanHon1UXn4Ji+kAlpN+dI/ja15eMPKv4Li5EgqsY1UWqPizOrjZcqyr/n33Jg8f7RToZAFcOFw7LRq9rFrZbYRzOw08p5u6H5xo+xdP9+XS6UZ6+k+/67aVc/zKO2d/x530H/lb/41T83E/tOrkY6ZPP+mYzvdM99MXdzN5WT93z5xsupM6aTnZSoZZww0klwHHREGVSDkmdEPlXUAcI+w4jhIRCE3AjXsdQsDI7iAiSyrNgBiyxGsvq0ZXjb2X2vftF/iOcUht1zdquj3MURT1V6uaIhoDTF+b43LDsdwugVDOJwBNOE/TMTIFoOIvhCV//dCvvBKG3FwWyJOq/kfpaUA7r9BKC46PYbPbqFZ1GtXjOAc9t9MIL1sx4Z4/25aLzmitPv7V2+6duuatgSOKmdr9iBLQTe7rfu+O7jnNm7accfzs+SesaT9rVc+9bEU7uWq6WT1+Kis2TCY8ULrCtVwZx4X+aqG/PIDdA5xIhXLsIvrrm2df11HhOHfWKiGcV4UdTZbMwcJa1wpQE0wX52eR6JbFcNRuevBGfTHNyKGGDkXHdI4OF02Bc9TILiIQUYHmEgFgNAjNsVgNMColdRgD1O34iHk6gVd5Bz2EeOcYTyCsb8nDecFfQYrhAkr9iMU1RP9LWc3Mod1I0Gt68OTGNaR0rWTQ7mWDtRN59UT+ivTCXhpeumW68ezHnLrhvHX3fWWz/pfDtm61/2En7DqoBLR/H9QMLbOjk4AuHKekT+n28/S4mYnG01ZNtl61dqb1ytmeu7Ttd80kxf1J0+1Ejh1wxU60uINqZzk3DBkSbiwSTpwpv2F5njgqHkgGw3lOoiXcaCEAF42xJPqB4WB4bXI+hkoXDpUAdOsTe1zqU6cP9K81du9pgukDdBGLC5UuVhwtalc/LVc0maEIH6gvEWE6CoHmnum1/PrTObg46ALI7OLikXABcUznBNHtnYPwq1YpgoL11oWk4uKh5cv4Ka+ZCboNhz7VTkrppaX0s6oz2cIJ/aa8op3La9t5elVD5IlofnNDOPaujrZPXUJ7PtwE5njwe9W11+frVrbW9ibaF0w3sytXTzZet2rCP6+f44S2K/OOL6SbC3/lK4GKG4bhToRyAYkH8swjzRJ4bqwCN0684whQswyCCipHU+VRCU32nYqq6xpo7Jb24X0L0CS7w9Qd6LdE+map3aBdpfHVVKnd0T+OjZGpfrXG+Y1NzQe8WH5WhjcqOGj5g3gESQFH+QwhKoH4lPL0d4DwjRwfVTlEwfmiKObhOXfkqaDVEDSbAY1sQRpup3SS+f5EozpnRdf/ULeNH23lckU3mT97onfjzDX610tCYG6w6+EnIHNz1yWn4L5+Z6I4caLTeMZMP/mhtdPpKzfP+KesbFVTExgmrWIB/IUceSiQc6LM0wxZ1oDQLHhAHTpByS7hOUb0gO54WK8VkKg/wz3lRFCbYPcJUeAlIhBZItAeBT7reILA3jlySwDoVtV9m2H0c1FAbQawOHxf7d4dD7W/oDZZPieIdsc8NY2+i8WB9w6OgeqO6wfXAZ68Y5nozboJElYwSTzjeiRpAk+7OM1JUJQV5odDLAxU9b8NyVKPXjvHJE8fk01BM+yUfHi39HD/5Ips4YLV3eQ10930h1qdxtN6zeTk9KJze3Ocw1hhu43AQSHgDkoulslRTUAnpXULN21e1W9cfvKa7qvOPr77Axum5fH9rFjFXzeSPr/Q88suUn6dzFxAJ08B2it+keHuihOlQ5qmCJy0K1QQzrxp7uOE60Q4yQocABGJfiL0o3QTVnHjEcA/ITBlgF76rEZ+0U0PBkMlUqcV2W1qnL3F4Pg+9RcRvp/xgegnQvtIGF0ie/k5AVQjfyaEcDFwlIjQGShEOXFcdFR0A6hY0Ir1gncQXUS8bsICF5ECQ26w9O+7e9a2wUPIRCuFsm2EBaTD+9DETkw1ZcuaifwZG6dbr52eaLwqaw8uPWZ4+0byEmZv98NI4EJuqvCo7StW+ZknnL5lxcuPX934oTXT/vsmMmzspFXW0S/0ScXNVAWHIftBhTRxyPMUWZ4hYR/Q4oYqIFQCx02W8xnEpVGgCZfQP6UyjqWE/gkgHoBA5IHCfi6ROo1GE9ltV7eKw1SNOu9oQ7QjXnV8EYFz7L80RcZ+YTGeyDgcjCfwsV4st/MI4ti7JYopolvoJ551ogLTVggcJ4D++hECXRR46BDKS4mUTBt5QLsl6LfAOadEy+1CU+7PJ7LBmbNdd+WGle0fWbN66gWN5sQJW9/yuTbsetgJbN322bR41AnHTa2onnnqCbOvPu24qWt46Difa8d0Vu5EA7vQ8kN+qKrQ4NqRsFc4llIg8Vk59hcKSQrHPiQi/GUDDA0cT4Cn2znBYl9kHoHzK/QS5kSJCMA4TKS+e0kgUmsxgG61i9T+IqLOb0siEvNdLNfILTLyp8nSLeYpMvL3tTkOiHXh3ACOB624ukO0C6BcXAplNGSchWGBhaEePoYcN0OkvkKv5bGSk9FM16GfLaDnd7i+2z4x0xxeeMyq9suPXTf5wyu7futnW5+b3Tq3LYNdRuAgEFjatw9CdpbF0URAN1Vzf3PrbPu8Oy+++MzZK0/YkD5/dV8u6ifY3HVVv+NC2nKQBifAhsuQc8OU8otlkiSc9FJ4fp1xiQC6GEgF+ACh4gSKsCdKEQTh9BqldlqinwNEtduPM3r0CzL2c0xbx8foYgiiuAgxhHYsyjEd34QQNzNajrEYh1bdeAljq1w0HUAzjMXy6OZJBdrpzfdrjnyjqLQ8TOPUrmJq2hcXP9qDd6hoVoyvCmD8UUaBZQa/ZKEs4PgFLGdQl1/FJ5oJ+vxq3vbDvCHzMy3ZdfJks7x09WR21YbZ5OpfufbeJ89tCxnTC+w65ASueevNrasuPf/0k4/rPO9RGzqvWN2Sp03leFQ/qWbabpg1XSmZL+E9W5djwLEdPdvdqehg00ObPD60H9EvCDda7AtMwT7lGewBdQf2IxXtoO9u7bYJsEfIt+N2LIyIQGQk0IReatZyI7/xl90YOoof09PDgSXnAGJpGVtHDD3pp2M+jhABmCQq0LJbrKfWnRyCo30kUZPx4JgQwmFRQv+aSfwrJvy44TFEngQePIBek8qDtNNhq+UHa9tu4ZyJtLjipA2zP3z2lpXP/Mlttx8Lux4WAlu3bfOv3PbZzpOnV1145jH9F568sfuC1ZPuCZ0EG5tJ0c19kWTcGCeuhP6VKsf2dY49LLa3A6SWBIHQ7kBTJdq/ELuDCOLF+Y5zedBeRtGT8cG4SxWYT90bBYEJ1R7Ai9H5hPZPetPUOzC1LBH4PqF7HMZwlkPHAcYXE7slYrBmCQRGoIRG9NCA6Ik6v8D6AMwfPEQBOn6YDbQK4oSmwKkptFMQkqCCyjmuIRTtZZSg4AFknocPHSP68S+RAo00oJsDEw2gn5fSywa+jR29Zti+pZ8tPH7LTP68s46f/h8bt5x1wdVvun4G38llaYzAEgJuid2sRuCACMzNBfdjf3Rr+8qnPe6k006cevqx69tXT3fl2dPt8NjJZrG+7cu87UppczPV5OSXS4qMB4/M50hcCuEk6Hn48Pyyy70EIPxiiQLCr1mIky4XCU644BUoBiAKeok+YiwI7VRcKGgCArVD7Spo96YW7djjYmq6A9Tcl8ZlGZsahwnirfaomLcwD76Hz71zU3ctjGongKahxv5jt5BVtDvG4ZetQKOi1AT9hIuukJ2oBxcQ7rLAXRb86PDRTh3aCdBMSjT9wLeSYaedFVtaSfH4RoZndxry4umZ7d/3q/9w9ylz77h7Yi4ELTTsOngE9B+Pv+nakP+v990/+70XzV60ejZ97oo2njfT8U+easrxfR/6bSldgwt+Rum/3XDs/2xWOD5UPpoC0WJpW9Mm9INK/aIE+idaA7ixUqkl+jAMEDrBSw6imFW8NU8wfzXH0gC1q7lU6rcoWnizfKFWLGRg4SuWl2KmomIkNRnAeIDQrY+AaIGQhQjtNEGpmwCZMqAsy6hQDvmD6hCOc0vmKrRSQVsP5mmFdjJM22mxou0Gpzfc4JmdVF44O5lc8WsfuO/8H/nT21a+6trrc0LlC2DXQSSwlQeOX37XHd1nb7z8mGececIzNq5uvWC2nz1zquPPm2iENbmvshSlpGyvxAtE+HLHh+dhk2uG6K8anCdFhGECx7b3nMZcoB2AAPQDRAT7vtSfYjpGWoxCHwj/gP4SRZfIYni00Bm9+KAVuyW0PHGnJQAAEABJREFUq0ATe1yMGt3C51LRGe+xn/Zz1Th+DORDx4BKJ+px3HEcNaPIR1R0iAiEfEAFcajFHOgGFURQ8oNayY9WZbEAFaoBEleixbHRa3r0msKDiI6RQaOTDNb08vKcTl49d7afv2DzuuZlP/FXt5yy9a1f6W/dFtgoLKTdRuDbJKD9+dtMYtEPAoEjM4sQZG7bZ7PeefdNnLC5e+JE0z2730pfs342f36vUZ3UThZ6bb/gmn7IjW+Fhhf+yuGpBCkXDM9Dh5MEIjoh8nDBDRcQoAqoaFbcfNDNmw7eQumt5lgaW8XJlJOohkbRLkI/qNRHIHwPIADFIBoCEZVaBXqJ1Kbax9IvZGoXkVF8UWeUiCz6iQj9JLpp4S3Unneglyr60h7NpY+YB3bnoW7G069lQj7CjVmUA794CRzr5KB/hKwEXEUQipIa0j6EbmQbKbiIOOgmq5lWLvcLnUZSnMSF5YrEuTck3j+nkQ0flf3T/ZP6P64jTWYEu75LAlu5qWqe+fp21l7YsH5l84KJtn/VRAsvm27j3KkW+vyamzZcJRlKpOz3CdtW/2MK8Ysu29qx7WvV7esg/IMojC4moTvsFjcREuhWcQwJ83Vqp9iuMVWIz90PEdnteCjbXvE0leqhkjxUmEidWg2RkZ0JHCslWnZloPVhHYSm1oMzxWJdoXGiAnRMOGah2YgI3RiJdgaI1p+/ClZFgWpYALRrXpkXHkA8OplDl2Ojk5Z5Aztneo3yKd0MP5RI9SMz/eSC/kJv3Y/98W0tO3zgIF1cO64Lybkzl06uXd0/sd1Ln9Zp+v+5cqqxdUXHn9xLQytDkJR9IHVA4h2EG2U4D/Equtl2+qHK0XRsYy8CL4CHSiA0EaC32gCG48EucQAVRKDSuPo+Yb4iDqJyasZcsfR6oM/S0AfaBbKXp0CklgaI0A6K5qKbdhFR5z61d1CMSU8R0ZzAkkdTXWp3zEVE4Fg/T7Y8nmM4HGBhYR6DwTyqqoCyzHns67SanKyamGgl6KSFy7Gz3UkWjum13PO7zeSH2ok8f00nPX16/ivT9X+cIQjsMgLfBgH3bcS1qEc5gav+vw/m8+XUmm4vveSYTY3XrJ5KXjTdxHFdH9BOCh40KnA9j+JaAe8cJzPPyU7lIHTTA3AEqeKGA9yEIRT0qqAbDfVyFaNUEtf8AIlbjYoxgnguEh6gyUxpZyaap6MfzSBL3CIMBzMSiIxEp4jok0L0x4NdjCeicesIIhLji0jtMX7SKcIHJ3TQEBGICEB3nI6FCyHLFcum/nQzAqB+iI7d9piATgQmZ41dSVwl7YEmagF0C1M6un00dY+lf9ddpZurlAtLnnk0GhS/YjX4pbfhSx4GF3K206ZuAy/utvOXu6K45J6bNs9c89ZPJcz2KLwPbpXX3ffY/vTE/JnrZ9IXn7TO/+yKDI+bytDr50ArqaCbKu3fCI7tlsC5hBssQcrxkzi2MYvjGeJoOpoSAG3PqLgRr+hbMbSiWY6k9orxSvgwlrpVgf6MzrvaS0F0fOzW3uHqDkwzjqdulfrRO94iAhGJ9qUPLbcqllv7MqUHBehIZoAmUbeIxPQsRV12zgWOv0740XzgWR/HNC7WXetWwTMvleMLHe2LEoBDDp6PRBzjCQ/mjFRyi8VfQAoePKqSfpIgTTM08pQH8wTdhmAyD5hMFtxUtrB6ulE8eWXP/fREyz+v3a9OuuoPPsjWg13fJYG56+Dv/caXVq7ut568ckX6P2Z77kem2tjcSstGwjYX/jolo81vwo9Uic/gkxwuSSF0i3cQB/aXiirh2Fe8qirBobUoRmGvAHsNoln3Xwedf9XO1AzTHicAcxHxEArO1254SPQXiKgQLw5Prk+oRR/PMH2X0L73rX4OEvsfu3sMHpvRwYcIw0eiEyJL3IwsfKGOEQ17gBiufhq+W6KlriUOjvlpGT3j6j+29wIktKfMN6MjYTi9oGvGsKgw4MerQRVQOAekOdJGE502DyCtFJ2sRB52oi278qlmdcbqifTqDSs6P9PPGpcCX95g6wfs+jYJuG8zvkU/Sgn85Nu/Pnn+Zeedc+5Zs1eeuLHxkoksPKHjirVtN0izch5ZnNQECScundQ4tyF+yaQ/ONVXVOBCob9sqOKsrH7cVPCEwTtoNMRDRxAGy4i0mqqRkwaDFydqYBwmEKkFvUZ2EQF4Qy+10xwZtNW3yDhC7d7fU2R3fLWJ8EmJCERGYnVkXxkxHPsM2B1Zl0WQi/DrnzIcLxxcT+CckKvKQaQ2HU3wCvqfGeVCHChhem2DNPFoZh78nIhchuLL+5Ok2rmaG+GLVnTzqzavX3HVmjXHnfmj77hhglnY/R0QmOOX3De88871Tzh35feetDG7csOUe0arKre0MGjn1YJLqgX26yFzLsGODTYgxLvYliICbW8XAjwCHAA36jvartFNf42j0kGibSscO7VCTC9L4kQ78xPmJcKnivaHukUY7yEiiAhEdmtpVBGJTpHajI4DfozqzKSOfTaKdfM8dMT+z3rUXELkE+0al/nr61TKydPixbGMgI6RhBtJlWMqVA48e0APHwU3WBXHiRMgSxza/FIy0U7ih5McO31e7uh1/cLx0z13xcxU46rj1532Pa/eduPaa/S/fMV32v3tE3jdu+7orgo7TrnoMce+aP20e9GKNi7sN6vVrppPk7AgqRTgFIWc7ZF5D8e2ZHdmVw9xuIAOXTNUwr6BsdiOurwI+wijALowPGTxhP2j1tJoAfzDPPikrapFN6IQyyMiS5NEu8gD/WLAXo8Ya2nc6LE7kgg9eI99REYOGiJ8jANoigiEJisbnyK1q3YA6hRCcfSOhw61s0Zq5/ELQjt0nDGiJ+skSSDiODYC5ocldg1KmhX0H6ODeTRSj4l2jkn+XNuQgSTD+7N0eO9ML1k4e00/u2rzqokXTfTWPeF73/L1ya32n92FXQdGwB1YNIt1tBLYui34X73uvhXnnLnqwvUr0u+fbsszeml5btuXqztJkbd8gQZPC5nzPHSkcD6F0C4i0AlQRDdbBcDFJVDg18zATYVOfjqvg4tFoNSMgoNECfZ50VuEjxgY+Hyg6uDd/hpb5Ri7vgUiQutYGLkRL02JwGWIih7YHa927/nUUM1bJ/s4sUNzUI3jqV01dtdmLEJtrZ/00LzUEQ8cTKKm+sW8aRG+SETAGxDeXiBSC7zi4YO7rLIoEGh6hmVcPFp5gk7u+OW9QI5hloaFNQkWHtPy5bOmO7J1XWfq3Ln33T/LeguzsfsACfyv/wztY/uD4x9zWm/r2slk60QDF7dk4YRGGDYbKFzOw3aiCz37BJsCzguEYhenT+D+IUAqgPsD2mmO7OpWMRL0krFDTVUMqNj2TK/uKMaUWmrQtniL7O2zGLRoEdl/HI0s2OsPx+9SHzB8t2K14kPjgHERQLfwgbre9FBXFB+8Yw66UXKE47jRdDFOILaKosn6qp8DsDg2BBA6RARqOvHwzjM8AeBQ6hfdYYGC0rHhmC/3umimDp0GlYG/Cg58Wu3o5Jg/qemLS3qN8P2rprOnb9q05pgfe9+tbWZk97dB4C1/e8/kY7dMnL1lXf78FS33fRM5zuW6sbbhhmnKtlX+qRf+6ud4+HBg80F4oAj8eALKaTtz/AjXDBXYZmoK/RD7xKgwQU3RR+w7atuXYoTFhybiPM98NC8w791iGOf/cR6aRGTsUlN9ABGBAIvC4rWn7x4uZr002lLnov8Si4impgfNOq5AROhR3yJCN8An9BI+HOuka5GaylRNTz/HOoF8wTTekTcPH8Ixor8I6T88X+DhY35QYEHHCMdLyg8krSxFv9VAr+nR8gXXj/mkEXZOtdzg0Z2suny2l1xxxkzzyWsvf8xs/VevWAC7jzgCD2eB3cP5MnvXkUNA/5HsGz8amheu3LVmVS9//FQ7e8FUy18xkVanNTHotlzhm77ioSMgTzwPHQmcS+EkgXAiExGAiwZcCXEFnAwh/Ek9cCMWuGgETmqoGCc4AJwSg6epdsd4MhK9eIvQvUT0Gt2BZgCDosCJdSxhiHCSjaK/Tr4iwnjCEL0l2kVEHbVoDyq6ArX71ji1AvNU7Q4D89m9EWJyaBl00h9L3bUYxFuEeSkbNSh6MQ+B1BaICJSCAyBBop1e0R8aST+JM1BUElCboMlAuisu2AUPHqpAzp6V1y9X3WaCPtVOK6SYl6TY0cswOL2dYWsrka2dqrjg5//mW6te9abrc9aRmcGuByEwF4J76ydDf3OOkyb77vKpnn95v4mL277YkIdB1mB/z7mxykgx5QLvvYPKcZPlfAB4IA+hgrZP4DhQoULdTRiMwIeKfbf2BIR5qdgpwG6xRIzLMCyKFkbkE0svEYHInloarnaRPcNFRL0XJeAfvtzBsRi1nc8ldse4EqXFD4y7pKB1VegnzIeRRrfUpnZk9dd30os33wL1GYn1BGgP0V/fpBL2eXpqAEWfcT70dM7DU45+Gq3i2CiHQ6iqYgjd3HqCb+Upeq2cBxDPsTGAL3ZmDQy3dJLwlG7mrmom/mmrfHLy3DvuntCPMbDrwQmw0a/hL0QcHytWrG0/utdOnj3ZSa7s5TiznZRTGYbelUNknJcS72L7eNrHhwyEEqJ/7YrtkgjY1hXdVAgQSqe/OLdKXYTYXfjgDREBs6LU3FMiEsNFBEBYlOa5txzD9R11PEaFphGI1FIflfDh6KdiIG/1qSXscwxevAUSs2N0cAjUYmiA/qFldAfWcWTdbTDROI1mowEizE8tlNBTognaQtS4Dmo6BkaBVwDDATC9sIzOewjNAIeyAgZ8DHjwKPWAwrJp27TyDBPtJpVB/xPgWblLcuzstpPBqTx8PH2y5a+cajeeONu/ccOr3/jRJucvgV1G4EEIuAfxN++jnMDXcGWG+e1b2s38ObO99A3dBJf1fDnblYWkl5RoceOUcmHQRUA7kRPPacthPNuoGTcEjAP+yoGKsx0nMoni/Ls4izqS5sQHD3Dy0wy4D4MGQ4S3YHyJ0E6JCP3HvrtNEYkO3WDUNrBMgOChL5E9Y4io+6HTPCBUFwtWUd+tNdIcVBj5iQh4UxKTitQmIBARLL0E/KMsHlB6rgoaUQAheFXFzS34ixP3VvBe4Ki4YOoGi7946D+ujV93uZCnjNflwaPfTtHJAjdY8+IG29M8LGzgIfKFrUx+IviwNZteseqHf+PLGezaN4EQ5Pa//FwrT4pzu028fNVk8tq2l+NSKduZr1yeCjzbZ9wenh0i4arv6CccN8LDNwLbkgrsH0Hb2yUAPMXIsd0ddAwEEUDF9FDRGd3qJ4y7aKp9qdgLGMa34KEuEWF28lBRYriI7GFqApHab2xXUyUiahyQtH6qyjnOFBIVmDJA7ernyGFULzgI6ywQxtCbYUwX6A/1i2EOoF2nm4JwA6M6NkCaOMRNLt2BY6EsBvzlY4CSh4/AOckxbQwZnuUAABAASURBVJ5laDdbaPMA0mBbZdWCa4TBRDcpH91vpP9PDvyQVDvOXzW4q60fZmDXPglc89ufStbMrJtMyuH3rJjyr+21wos55cx2MqQcI5y2Sk5ZbLWSrVxUADe5YTjgMjFgy5XQf++U8sSReAGbJb6DNoa5WvQUCqAv20mENldBdC7Eg1+MxjjyADn2IZXI7rB4CBLAjfz2zlVE9vZadC8NEpH4vnGgiIyt2PuAsbd7MeLIIiJ75KXeIkv8AkAc0DVIwD+jMJHaDvVjXdM0Zb0cWACqgkNA4j1/dfJIlCsHjx7MC46NIdtGP2Bp3Jy/fHTbLfQ56bUbggbm4Qf3plmxfc1EXj21l/tfztPsOQvdFZsu++G/0/VDYJcR2AcB9r59+JrXUU1g6xtvbJ7zxJWP3jzbeu4xs/L82Wa1YcIvNDqYlyaGSLhQp9wo5UmOLM15ptCpqwKkiBJ+sYp/naqkHxcXVAzX0wRNVAknu5FAUyUegRNeRbOKptBdz1m0cboMEJ1NuS1hYuwWrfEOfPKrETcaGj/OvAhxQhX1WyJGfMAdU3Ny5kt4y0iO5liyO80oHgOhis5Q8ZUUyycj+2IZWW4tu7AMtV8FNenNNEAsL8tam6ivwPfpL0CquhZkHFMhBmlwVIDmXWdEO1cd7wTeATTg2E5B/077YIBiME/tAqoFNJLAn81TTDQztJIKbrhDknJn1vTFSSsnGi9dM1m9dGZj79E/+jb7dx/Y65q7LiRvfN99k5eecvL3HNMJL5xNyyd1HSYaXpE7HilSlAk/+OUtDNmXC7BfSsUmKuD5lTcpabJd9K88hMDmYAcKziNIgorxA4RvdIDaR6pEewelJv10k16ygfeUQykeBcNVZczTQegWEYjUwoNcInW4iDxIjD29RfYdT30X+zbjiMjiu0X2tLN0oA/r7lDx0FVyTqkcP2dIhkpS+icI9A9wCIwJ1iXaaVb0q+gXKFBqjqX+pQjzAIIWxtHHlfC+RMJfafUf8zu2ic5RuqnSv8++MKx0/wvH93dbPfQ7XbTTFHk5kHxhp29WC51enlwyu6J3zewknn3PCVduuOptNzRg1x4E5sjkcWeecPxZp618/skb0xdPNqszOknRbvqhJBiA5wmknly5duRk3VA7J6ych4yUfTphW2kbeZpAhbIoELR9mTrwU4mqGpmAq9+th3kKbFOdZ7XJo8lQUfHB7oCoOjfwVXuK/kv9mAQqJo+3iEBEon38EJHoJyLRywWBRLnoHz33+ZDoK1Kb0RH4ZFqo4BDNwH7POOqlYox4i0jMX6Q21VP4cBIW/ekc3ZoHpXmKByjnE/ZzV0sEjkr5ypTpE3JMwDWe7Ae7dmFh1zzboALACFEC71z8jzO0cs8xEpBzX5AW9ya9dGHlbEeec+yq3itOfcxJF13zq1+cvuaaT6awywjsRUB7015e5jyaCehfI7jo0ases25lfvmKrlzaScuT+HNquykDl3NCil8C+XXEQRD4ZUQ3Tz5JwM9YEJ34OWFBpQFRAnACFQqVo51uCKcwWXyqTQRQ6QQ7FuinEgkYX7qgMJPo1GAwKH4p4rtYokX/GBZdux+MyugBMX96125NxXKxRIgShghEBOAd4+r7aeeqQj+mGrnVC7zowydvliGWjaaWM+a8xK5+iJHjA9B3ABjnA14SXZpSpQuGmgzgXafS50gCaBY0oglejg7Ph2eA1grc5Fa6eHPDi4qLOKX/0DDjDqCZebRSQc5NWYaBZGHQ5VfeE/st/7SJVvKMldOtx7x6241T5MtcmflRfs/NBbd2CqtWb+h978oerphuhQv4K+D6RqgSHyDKnKs5KvHxEBA4TsC2ACo4Hsaj2B6O44bxMYZa0aYKQh9xCDRUAgdEP/YBmoGqRlL7bjEN6jhgejBdoGq7MITZANHEXleg796K6UTzw2JZgozs4PgZi+MgusZhMQ0dzBO0A8yDUhOjS0RqnwCWUGivFVjusapFO9MzfmAsrU9t0i+66/KwKLyFuZNV0DBaeYsInJcYM5A/KEd5RltsFo7Nim1RqviBRM3APFJuhptZjha/8DaZoMHNWFrO+yTMr8pcee50N332+pmp79041Tr+x/7I/t0HRpf+p9ZPO2vlGWumWs+abuNZ3aw8s+WL6VwGPhVuZqWCZ1wHx3apn57uhGOEN/1KgOOECwvNwBCVGsKHYzvXgq4lbCd68mYc5hsonZ/VW8XMGDa6GWVki96am7oD/XkzX74uhqgvaptGotiNoKFj1W56Ld6MFF/o6EO7plaDrlge5q79T8s3Vp2XRlAFxDwlQOOrYi+O7oph9GcemiZ6AYwiiH/4XqFc5El/6BWg+akAAcZSjwhZuCRUMUdhmHMe3msOYC6B7RPAJYGHQ4FGrzhfDYsCC/rxiuuIiKD+ZbCJViNDg5Ez4YGy3ClptTPPsXACf9l66tqpieesWj/zlKnHrl1r/+4Ddu1FwO3lNufRSiAEefN1t3e+d832E1dPuu+bbstlvaw6te2rZsOVEr9EcSbyXLWTxJNSQFmVqLhQJDpxiXoFnR8pmurkxAZwsQhCPyq6EZ+1K0APFfFLDXuiUPyYAsf3CMUbqjou0wnjA1h0B/AKu910LYbRHu+RhxahYvpypIr+FVMGOD49xcMTp11RtzjUV8B4sQj8AhdcAGd9xg00KOgl0DyCpqGEobXAzaYqhjLXOr7G1lSMhloCvUQEvNUKtWhsLXPAnpfQqfGiol0YXWgD9KlpRATK0LFdaAXhI/CXGFXJhSRQbBXo4aOVp2jzANLgl+Ckmoerdqa5G5za8tX3tlty+cpuds7c2+/q6oEUR/Gl9T/5eVi9ql2eP9UML+QJ7UIusOubvsoSjgFPvgm7Dc9zbIcKUMbOYXcbgH2GAhge2B9ACe10My0T0B6iYkT2qjg26OPYiOIYVxh3bKqfCmAMlYxM2oUCL3YGWukvfBdoUkzDJ0BXoF377VJBHEO0dziAqQKfQYBaOh4CKo4FVeBYqjgmNKwSQS23aAbmBSowRyyR0L6HmMHYjXgFPmvFp4zfL3U5GAqhp5rQGIjI1GcsoocjK9CDqZjBKJ66mdaJgwgdgDYVVaHSv5rIg3lge2pbNjku2o0EDTZqGgZwxU5k1fyKdlKd32mGrRNd9+TeivL4q/iVH0fxNTcXnDLYvHnTKb1u/rRuU67oJdU5zVBM8hfyJFee7OOeuEfI2WqBqqB9SG0hBFRj8SBIKwIEwjbkE5zA2MYVBfpqCO3sfyKoL5pBHWMxHaixk8F1vPgUMDUqYV+F/lJIU+3iEVT0C1GCwD/6HIsFGb0/ZkSn5uzooBlfVnvFerF8nFAROF6CaF1LBB5i1c4EvLUeNFBBGF6rBBhHqNrUsMDS0BuACwL943j44uxC//qpfmCI3rXJEouWJSBetGuYupQ1aBHW2bHMagLCP4ATQMeN59qReA9h1UqOi8FgAYPhABXXfA1r5BmaDVXCg4ggkSFcuQs+zDdTKY5tpeHSfid5TqefPnFN5/b1CCw47DICNQFXG/b89ggsu9hy1R98MHdFelzq/Q+s48Gjn1YnNkLZ4AYUCVcMz59nJUk5iSbg9Anu0eG5IHuGIRTgjERxmuaXQ64xiOJcwzUEKloB9jadyBgRmkakgOME6zjpegnQrBLnkHD2UzmaIoBjOlrhOFs6xqMT0V+A2l/gsFtCuwifFJaKkXWjVPmAyrMIjg/hgSMknNBrSZVA58jAd1VSIcoVqKJKgIuIZqnvE1ZKuACw5CjFM66H2rUkHnxycvcAJ+MA/as1DhV9EcsKZhLAxYHhtSm0CURUgDiAEaPpWG7ekY96s/gMkqhYhmhzTOtYdtYLAjgHR6A+cfCJR8kGiV+tuHAUtAdoFFf/ZN5I0eCXq5RfrqS8XzC4J21lxfH85eOZ3WbyUnQXjl81+HKbOQuTHX03O8Qp6de6eVU+uZ/5l61q46KGL1Y4lIlIBcc+nLqSXwprZfRL2U+8tncAhH1DGzII25tCVGA6gL2NqthHCjiUjFwi9nHR8ADvVEJT5WgyDTsDXwyVZ14O2CMN3wLRd1NJYPoAMLsojSvCJ/sHaAZI7LOMFc2KY0HtEE+3hgkqARWiStarGqlk2SpmXNGMf7WJeVYiKNWkguZPgXaIg1B8shx8BqEpHBeI8iyn4xtrVRDaQQnzFwFUcMBY6iaG6K9xozSPsTjpxDHHiA4Cx3cLFTNg3eA8b459ry0QUPLAURQDxL+SWPAAzvbMM4dmM0WeO34BrpCHBWTFDp8P7+933MJjO2m4st/Knraq59bMBU4EOBqvIPeefFO+bqK1tttuXNPN3PMm83Bqxw0bzaqURgVy80hLD9AOcWBjQCezwIms4ljR9UT7T/AewvkYVN13hG7GZxwJBftLAQeK64ZnH/QChgOObSmObamm/vpOQe1O+DrHONrLASdCO3sKzcA+EPieyqWoJGWfpUl7Sb+CYVWMA/ClTFMtSscmg8CcGOQA2jT3IOy5Kvb1IKwq+200Wc7AvhQ815BkCDVBP5aC6ZlSKDB/jn1h3YQbeGH9ICVkJH1nLX2bgzBjwd5/HAOZqwCVimMHi6oA1BLh+1gBEUaibwhAqAJj0k1moISiN8QJPNuEVULgmlEUQx4+FqCHkMDDZJYl6HTaaLebcGxL/dk3tk85n/pi58rJZnVJp+Fe0eolF7/6Lz/WYCZ8CewyAnDGwAi84E0f7z5u82MuWjnV/sH1041ndnxY2XaVb3LCTLipSMRxEtKJlRObzkJ068TEKYt3hVBxkoweOq/sKWFcFUR4S5zI0jRBFBeIlBNb4h3G8jrZ8R3eObiRRIR2UCyHAHES1qlS/SH8g/1csjtcJ16WlQZYNU7iiOnVzSyjXTcsGF0SJ+zaITrhj/+6GO0AmTCFTvRBansdU58sK8M0T6gJXnwvn0tu9RCIyBI/IqUrZk9z6S3MTKV+wqQqtUcxj0CBZWKGgCBeIrQwopArPMvIdGVZodB/+8Gv8iKChIeTPPVo8AtvM6E7DAFusKTYOZNUwyd2G8mvzE5OPOEH3/6Nw+v/9RFreGgfW7d9NrvmTz6/6oQNG66eaPgXT2Th0TyUJzxciI4NT67eAY6bI8fFOC68NEG24IJO9LGPMQZbj/yhklhoYd8S9WUkZoNUx0OasD08dHwkdHtmnnCHldBUu3eeezbHphRoGu9229VdK8ABFBubZn0L6j5BP5YV8d0VYrm56XHcWESN/bkjqfMAuE+KdRCAWTDvcVw1WX4WH5pWmAbRXTF+BYzyEpoYvRMMr8XgxTsw3wqO8RzDhdI4IvpGjRRQfyXWPNW9pzT+WJpepSm1XKrA6IFliybfRCcQ85bawPjie9h2FTdYJVXRLoSQ5SlazQxZAiT6y0e5U3yxK+Uvwcc2gOdPt1s/tv0vv75Rv/rjaLpCkB98yzcm1vSbjz3jxNn/Z9Wku6STh7UZSseL37BVAAAQAElEQVStPA/igX1V4MhaRODhINCLnNnWIaipYmtrAGHHeVTNcUzGcU7imEhSh5RzVZp4rhcU7UmSwHMN8c5D5ZyDo10l4gCmFbqF/mAZVCKCur9UEG1jlkUoUIIAEQEC04aRyXyiFTEUGLnVpAPxYgQWFeMx7+h2AXCV8B213OLaAeaEeAnjCPRdjvEcEDxAt/D9tegEI1E6BvQQA81YGJWKhzaG8TXgKzXybjGcmWJR0EvzUlMVI9DiICKLogUgN0dmQlPtmnfF8V4UBYbD+gBScd13TNfMc/S7HbYJ+ZQLQDnPtp53UuzKG254WlLuuqo/v+JVL/yFj6zaOrctg11HPQF31BM4igHMzQX39LlPth5z8qmPm51ML5+d9BdNdmV17pFxDypZKkiccELXeUggnIh0UgrQpd1xmubkx8koqBDowOgKGo3xmUYEjnnoJOZ1gfCuXkR08UjUXsvTv5aHZzznaTrHtLslUucnQhOUmhQO4GLsOF8nFTCWZ7k9ayEq4eGJGzBR0d9xFfGM67lY+MrD85cQRwm/COviECID4ZtV4NweoJdO0IFlCixfjCPkpG6aoIT+Gk/Ii1igX6BAu7pFGDIWrQ92a5R9hwnzk91BzFBE4Phe5zxNjxAk/mPBggcP/Qm9Ciwlw9I0hf583uDP52wahGIg1XCe3aBY0Wn4R7ez5Dkre50nXfPHX1sdM8Hyv/TQ8YSVW9ZedMaxz1g97Z7WbYTT+QG8z/2nOHIV0b4p5CoQANqWaoLtqQpku1SxjRmmcUQELvbv2vTecVxQ7PcJG0DdYznG806QeErNRTm+G6A3TeH7RwJor8XmhgoCqIIEIH5Z5Rdkmh5DeAyiEh44Uyrh1+WEGzL9j0gkPDwlrEfCnU1SCr9cO44fldAEFZDykJVyE5LGdAU8Tc98opi34zsc3wWOMXB8BZqVVGCWUbF80EvLFrSYUUCgZ61YbLUu8WNgvEdVG6WJXnxwQ8tyK3/2V7qxGC4ySkFTRCBSC7w0vv6Vq4IbLB0f6tax0Ww1EceGNj7nhzAcii+rVu5lc7eRXjzbaV+1vts8/Zq3fqXPbI6K+/Lf/2Ln9DOmz9qybuL7Zrp4SjfH2kYS8oSN5Sl2Sgj7bi0BeI+lVug1atPoZnsthovAUV4cEuc5NjxS/jqVcs1IE9pTT78krhVex4yjWzz7sYzkmN5DJEFwKk9TwImaKuHYJz0WGHcBaaiVxD5bQtcFB0AYKzDPkmWomE9Je6V2hlQsW2B2oCnQP+D6wrmU9XEVU3LdcJTXtaNMkZQZvJpFCvUTxhNmIDxo6JoiIYNUOdWAUzOkEAoMB+OyN0PHbuUqlL5EQQ35YXDoKxQucBwF6B881CV1oPbp2qbP2lOkNqEmrSJ8OKFzLMf8OXo51ofFEAvDIYYcI5qXzlfNZgP6V69SfrgSjnEh36rc4VDNd9IknNKdaD19w6bVz51eecLxT/2x9/HXc3236WgloOPraK271fvkO1rnP/r4M1ataDyt30ue2GnJxlYafCKVcG7nRC/g3BMltIgI9OI8GCehAKFZq17cgwZDRKK8c/Be5Wmq1O7gmJfzsqdJP5E6nQjDVEzrnMZ3MT+R3eG04tu9hBN9UjpulgSeRXVc6DgzMu8CGG+MpISwVk7DafP88pTEBYTloAm6weWKSwwqhldMqfHHAv1ClEMQh0p8VIADKA2jhTFAqa/6BMRLgAOpl8bWCR8PcokI81EhmmA5hOVwziOAy0IACv3Vg9KDB2PBc/HO84yLR84vu56LHjmU3JSGoePX/W7qqosbmTxjpp1f8No/u2V67jo9gWFZX0+c3rJ6pps+fmU33TrZxOmdHJOpC6KVFhGIiFqjRGQPd/SMD24HAoFHOxgHcE4oF6XcF+Uc20HgY7gwXOVoqmgXgEF1uNCP7/SUANFfRGgDJP4BQLe+WUtcSWA/DAhS0Z+Km4MCjv3eq+JhoeC4KKCHDs+DhGe5awHc31BCuSVSt4rhGpdpEuYTxY2H/tdxHN36DuE7wHfq+wPLElgOLZOWDfGKJYXQLnyy6HyGKHrFW/gUjP0CXQ9xM3hfY0REcwHUEKGdcuQuIvQT6KXp9OChqrjREoZnHBuNZoYsT+G8oOLYCTy8pyHkrQQb2pnb2m6E75mZ8qe8ctvtHc1neSvIxZtXnzzTy5863fFPmWzw0CFVlrCN9dBBnCBQBHbYpVJ/B0BJj4V4scHYtqBiHKaLBw7OS4nKeSTeIeHBw9N0bJOxvHNQu2fClEooz/TeOYjU0rk40D8IeAU4zvPa7+uD9oB9foi0KmjqGCjhYjkYmWkq5qEKzK+iO9A7QBgjgBMlVUHYn9WHQfQS6DThKpaLH6u8avHQwf7Dw4gElotvER4shOFSpUzHw4ceQHjgEAqcYgPjBcYLfG8cLy5wHFc8bFQonSrQDPRjWfDdXSLCetQa56S5qkAGYP2DAAXHhP5ndvWXj4KHkMCDeMINQ7vVQJPjxHuWqVpAUeziONnF+aro0fvUbiv9/sl+66knHLv22MvedH0+foeZB4XAEZWJO6JKa4U9aAT0v0CydmVz/ex044UrJ91l/aYcmwWkKPjgxKF/jcQJpzxKRCB7vZn7DK4R6lsrTk6Mw6icnwSei4X3Lpo6KSWjBUO4IGicsbDkGvupqd4iAhfjC0QE4yvEl49dD26K7E6jsQRSLwicPQW8WDfdAAUpUbkSaobox9owgtP4UeQQKk7/FV0Vz1hUjFcjEJZHUDHDQNGPT12gKuHyJZ75elQ01Y8ZQISZMw4YXdPqAUiYn3qpxsFqfygph7H2jici8T0iAlogjrVhGYRlQhDWAVwUQvz1oyxLCKMlSYK8kSPPU2RsO8ev3igWEAY7wU3k6oaUT+rm/rn8uPXo+2/50sTcHFdFLM9L/+eZkxONs7st/9wVzXB+N8NkhsD9SgW2KtgtySxQsltYYidQEVmEo+2kTsd28BwbylqVpgnUTOin4Q+qUU4iApHdUm8RUWNRY1egT0VHJdyYcMMShH2UbnpzkxPAXkBr4JgAYp3YjxmNYXSzjzAZtK8gOMaLMaCpKoapGIvhGiZMI8yDqgA/ykfzcrRrH5eA+L7AHAIdi+WiXd3MiHlAjfgQPqNYNzXprG/mU1v2fO7tre/ZM8berjpXfYoItF1UIqTCMuuY0I2VmoEbLY2XNzI0Wzmy1EdmYTAEhgtIqkGjk+K4ZhKuaDeSy3rlzuPm5q5LWBlNhuV2bdsW/J98HN01U73vmWwn3zvZYt3Zjo48HL+CO1Rw5CiOLMdSN6VrimdcTzIMxe5GD+wfdGocpvHOc1yoEniv64jA0V9EwHuJ1M0wARgN8dAhQMxfEOPpIzBRYD9WAY6vdWxDinYXhHb6st0d53lh+SUelAuABynhc6noZJYB4HgKGo/rh6h4EIjzuGMYePGdfALMX/hu8JAxVqA9gOsC3x8Yr1aMzUf9toq2illVTBsYD6poF4YwW4zNim5G5HO/N5OI8MGIIgKRWnTGm87opw6dsypwJAldZO+cZxt4OgQ6LoZs78FgAJUe0BvNBlocH2kiqIp5hEq1C6Hc6Vy10O+2k7M6rfR53X7z4rVSrgGC5sz87D7aCLijrcJWX0D/51fdpH9Sngyef+oxyeVTDVnbEiRND3QaDjknzoSTr0OA50zEGxAsXoHzReA8xymJfnWAEwfnJcp7B/5sQtWmYy+TscDpRqXpKVp5q2VvVfR/8FsnxbFEBCKyZ+R9uFhsVM6jFJXwq1HAkD9ZDyg1h4n+hF2hYj0CGQTRMhSc7gfMfwGQeZrzgFtAxYVGFbjwMCdANydctEBmFStbgZMvy1RvsGp7oB8zgcZxqJivxgr0raJ9vOhpuIgw3nd2i9RphTlrDiMnrQLHujs2iAjLxEbUzZUuHPrzeWD5U+/Q4uGjmSc8fACuXEAYbEcy3OlaUqzo5/K4idy/pp01z77tuG/0sQyvuRBcL8PFs9O4Ys109di0XMh46HI52zylEvZlYgINSAgU25HsAu1jCd3CvuDI2ZG358HCJwk3U7Wim351mECcxmbLB4pMJSqwBccC31MLvIT9R0VrfQdAqhAVy8B3V4xTeaBkX46HDxFo34Sw5OwHws2P8Gsr+GUV+oWV3x10Y1SBGyLGqcdJgkISDJ3HkOUdOLXTj2bBPMoYz8UxFSIRvjDmp/tuChTfgxjmEERYBorRSs8ScrNWOc4kgtFV0QxRIsL6YyT1VyECEhqAupkH7ZpCXbQe8C3CXFRLUojQj25lGDdXw2HcWOlfKxG2Y65jgweQPPFIeDCXAeeD+R2SVjt8Nxtu7jfCM1dMJi+4deOmda960zL8n3CGIHfM7JgZyPDFq6fD90y3sKURSueHu9Dgx5u4dgjgyErbOrD1tF2CVAgogUAfjg1HduwNUHkBEnJPvOOc4/hLu4faPd3sclBxeEAlAHMMYEa8K9or2iswOUV/KRivgEBV0qyg7+RrafBt7O8Vf30IVYP+TYCmhAbjZczHAaJ5DKFzvMgCR8IQnnO759iKYkaeZVcJ3wEpEagqqkAZ/yMkBSquKdq/C/btgh/yhuzvBftM4Tx0PJWSoBS1g+6K6YYo/QI1H1W5ActSMm8AwnJxTIn+KkJ5VZkg4S8qCavnKb6GdcABXSICEdlnXO33Kg0MGocSkRhf2KbC8jsqBIGOj7h2cIygKgG2a556NHPPNqx4mBsicUMi3YVieJ9guD3pZeXJ/YZ74arp7PmX6fjQjPRlpqOKAHv0UVXfo7yyQU6Z+2zmTn3B6RvWtZ++cbb7vY2AWZ41slwqyeLCUXKyLeG4qDtOwjrncd6hGxBwbgkqPmjHyBAR+MQh4cSq8jS9d3BcKRgETRgYN4qJdGJTMSfUJh54MaGGVZzwa7OKcdWuemACQERLiD0ukaV+tAd2efoFCDh3ot70BFSsa3QzrNJoDK8zCowXaB1J46lrMY4wZiCfKpoM4kTLuKK1E1QMCQxR/9qgiyBEhUBvlRq1SW866ltEICK1g8/Fei+NRP+978V4o6TRiNkL89N2qaXpdPHQw4cq/mzORTZl++VZipxtmnJFi3/3uZrnQjefpGE43fbl2ZPN/JoNrfTiH11G/5PBOf6C85N/e89ket38RWtW4Fn9Js5tCnot7oqSquC2vITycPGvDwU4tg1vMpXYN7XFlalKhKxpcc4hSZJa3EGNx4VzwvGBeD2gOemx2IYxRv0QYZ4UXxY9NI6qYpupOdYe5QgAUwFgv1dpJ+cIBxUkgariBqiiW0d9KRz5fMfYrGjfp5hrxfwqjU97iPE07Vg+9v2K+Vaj/KtAToyLkTiUoJeaUXTIEtE6usMoxci5L2OccBQmMcXIQUNE9Ent6w57eIoIRCT66fgo+BVfN1hqV980TdDiwTxPhbXjxqrcBRnulDQMGg1fbm5luGTLms4PT2zoHv/qN97I3S2WxXXhLRsgigAAEABJREFUXEjm/unezVmzumz9bHJFvyFbWr5oNDBAiwfInHNFym7mKREBIUKn2yg6tV8KKtQKEAlwjJdwXOgYSUfjJOX8kyTC8JgFBACjRWke0ItjRA0Rob+Aky6406VZUdwEC01uhEGFiu+iU73Y4ZmFQ2DLVSqOgWrUPwP7sooZgpEWJYwtdEVz9N4Q6xEgNEEF8JDAeLU90DYS61gxbcUMKqaNJu1BRf/A8MCCPVBMT55g/RitvpmI0eGYSUJ7wozH0qh8aR3vID3FCV8vzE2wOLewDvSI/rH2nHtKjo9iWGAwvwueadqtJjrtJhJXQedKCRwj1QKq4Q6Rclcz98Vx3ab/ntOnGy//wd+8frP9tSslenSJU8TRVeGjt7ZBXsUvDOesko2b10w9abrbeMpEMzkxrULqq0JSHjoyThShWOCkEmrpTKbzjpoEp5MPaOc0xHBw0ag3sM456IZqLBFhuDCF3oGP3RrnQU/etX/tR+eSW1PrHKdhe0ujaZiaIhpTbfuXbvbr8gMxFV8vXBUFjm7HIIo2eiNEM9aUywo3UcLFiqq4WAVww0YhphPGBG0VzbAoLhsIAtADAeNLbaqKHjRZibpMfLU6GZMGnwx+kFtZPEjQA7yZfe3HTLUo6hARiNSC8L18m/6/PfSL7oBfrgbDAT1ZQ++QcYOV6SaAq53jZlvKeXHlrjSV4VQjCRflefa9nXb7vB98+9cn9f9zofkfsQpB9BeciW550nHr/TO7WXEBN5HrUqlc6sH2DXDcxHj92slNBnsDdONElKwyAfMpIzl6igjcXuNC3SIOIkJh8QpMriJ4+gUInyoae92BbhVjMoH2BRV3BerBsPquY4D5CDw7oQ+Opmf5PYS/PgSqYv+tJEHlPEqWs3RCU1A4oOTL9SCu0g0RUDGviunHCnSDV+zl0GfFp6bbLeGX3Fol6VUcNyrw3RIc81oqYX61QBt4CQUEulTRQTuosTtgX5f6BsbSMJE6F7VH7eUcsyNKImQt1MKIIgIhDxGhizzKkl9shygWhqiKCp7+ee6QpxwnnDeFGyuUA7hqSKLDNvvMca1Mvq+Rlpdma4bHX/PWm1sxoyP4ob+SP+bMb82um/KPWbkif1qvJWfkUvRzFFL/0lFpj2JLA04cRATgHcV21LZUCe0OgMo7h4SHDu9rM4km+8WIvWaBJVdsL7rHJq173GxBBAnsrVQIsU1RBQg3x07NADAYYKE4LNjPJarg+2o5jgHH9AnzSQHWKMAjaHy69L1BzUVpbVT0YBx9Qs0YKfBdKvqwLODcIVElY1TAKNdxanoArHDAKERoamGFcVXQdBTnH6fiLwz6C0zCenkmchSTMPU+7+/IU/NjkYBoYXlYD2WgHsK2A9s5EKQeyPVgvjC/wGpWyLMEHR4+8tTDoSCHIRzHiKsGPKDPS1INu7mUp/Qa8tx+N7t4XaPYeNmrrs1h11FDwB01NT3KK3rNNZ9KQrucPm51//GrpruXTHayRzV91dRFw3NS4GLJRSCgKDg5SNA5hVPj7skmTjihnsx1svQi8M4hcR5pXDw8HCdwekM3ZEyJWnwyHZ/RreFqr+PQ60HuQP/4zgc1NQYDD/CWUTzhsoI4iQduxgSuYrn587voT9ncEAknUkCgRi0HxmSqlMoomsKFiYsSuCiBkYRF0YnfsZ7CxQVcKMb1BFNoXaOb4YgCjQBRO2in+ErGpF1GDjW+a4XdOdCqZeSL+ZK6HTUwsGCB7yy4uRrw4DG/MID+tSsRQZokSLl4JGxXz9KJLhzFPDy/XuVJmEgdLm43/dZW0jxt7Y6vdecCAWqmR6Cu+oOv5Rtme5tWdRsXr1+RXNJOw/osDLNMCiKrQBysFSFywXdsY6EYAJKMYmPGcKLiuBD40Zjw3Ex5L/XYYGCdT2wCTR4FXtrXJQRmE2Igm4R2LFEAe2UU+O7xrxxgGux1aUwwplOxSXzl2GYOLm76PcvrUYlHSRUsUOEcCpax8ODGKzBMVSFICfowl4JpS+YxVgWvmx8KVGB/V1U09a91FexoBSugKpm65HsqcQg6ZuI4S+A45naXiyUNTECJCESE7wXrHiILLLmEuQjYHjSXeC9aAySGhFEeiwEHYNE2UIkIHMsrwrzIV1nrrx76d9pLftkV+iVk5fm52fuSbywB9gtRlQWSUOTNpFzfTN2zO63Gxd0uNszx1wIg1BXDkXXpoWP7lh9oru5np8920yevnMjOb7rQ89XQpzJE7ito65IWWbCKS6qpPFlv+jMOgzyZeroS9rmE80uSOCRLxwjj8GaSsCjNQ4X9XEzBngFKUNHBYaIOCB2uqjhbV+AQhM7HlatQUkOWfcD+OvDA0AuK2Fc5v4cMARnfSDvLzNFAtyyRq+0cXxgpqFkJhPWXAHA4UAHCguj744GB48XxI45KUMYwjQs4gOMzsJSBdhV46bgCCtpUXJsxhFCa3jEvPXiwhEwB+mP/V+Br2H+Vp+qhEgTWMIaLPuODPjTJQ+L4YJlp59KBwYAH86LEcDAAyoqHjwytZgNsWqAqWM8STkoIx4jjHiMNw24nL8/Is+qKdorH9TetmMXcHDPUd5mWO4Gjs6GXe6vuo37lic3uyqneqacdv/JF3dyf1ZCy33AlWplDMxW40STY6XTi393Un4WFs3TghM0buviqn250RDQ+OKkIvC4cqQPXESy9dFIbS/1FBCKi1n1qHHds6nvAaW7sVlMTjk1AICI4kEtkHI+zrk5+cWkKEC4Qnpsy3ZDVpoBrEKVhFd8OVOJQcTEAUkTpxomLiys5keokyliaD3TRgfAPmC8F0B4okK3aKzA3arefhnANALOgHMB38YGDeSkvlUidq1QBgQJfLHyxtpuGaRzdXA24cAy4udIozntuCjwTBpaPi4bGJw2phsBwp7QyrO63syd2mvIil6YnXv8bX+4w8hF5d9N0xbqp5vnrplrPzRZkY9uh0UwqeCkg7DNBAMdVVDdKIiTHRT9wQxHIUaWVFhHGFThC9d5D46pdROgPMuQdalUErKJvvEUkmuPHOM/dbk3Hthu9T8P3EOowds1xkmjqpkf4Ts1dTcf3SOyR7G9QXzVVauc7aASNqAIvNSnWmA5mxPYPKi0H/aHSkJFJK5SVmhi/hx4hjjOJ0XWMeWalpmM+fGsdPT4lPvf10Pruy//B/EQEIrUeGIcFGHlqG42si4ZInU6ENWcZ9b9ipX+dRA8eYNvp5lWFuLssEU3GE1Wp42OH62Zyajv3T2tk8uQvTtwwvXVbBIIj7jp5a1JW92/aMNN+er+ZP6UhYSZHKfz4wAqVXC8KTieB/T4lb087mVWUskCAsL949g/vKiTkmejY8AmyJOH8kjCdg4gwHXtWVaGilra12pdqKb9Ff3oG9rOKm/cqvpv58d0BJctYwbGdHMshQjcPG9rnAv0Cy8WuiYrvZyym0FiOudUKzJPDnG6mEIo29QPn+6AJ4ZiGdQbFuBUVAiPxZm0Yxr7Bg0PAgPZaoN3JgCkGTF1QJQ/y5Md0wvTCvGtTIPRjVogWLS/ro6XQcqsqoYvxNZoKB3CNmWnUsX1sAgKRWmwQaB20n4sOVtSXiNRtxnkuQBD3BRViEed3zWPHjp1AVaHb6aKR5nE9rYoh9PDlq8C6lnBh3qG4v9nOBo/p5O6yqXb73Edtf2yT7xTYtewJ6Oha9pU82iu4dds2/+QnbTnlUSeseOmKjj+lnVW9PA2ScPWPEzInFZ1cKs6wQ36xEy4MMppUAifCMT/HKUEXjfglPEvixoofiTjhBM4Xe2qcZmzuntgAEWaEPS+R3X4aV//6j/6EO16E1E9TiEhMTyO+U/2i1IMWkXH4bpPegABgbxfWuYqTN+B9Cu9YDwZIWUF4mNC/wy9hwMgFIBUnXkHQBab0DHfwpSAlp6yaR1rthOfXfwkBQRKIpBDmxwcAnZJVzIMb9Uq5Mh1zYxjvyFWgcYM4qJgB3fQDY2meI4GX0E9EaNOcqSVh0ZMPEYGI0LaPOwDMFdqGnlGIgm5oRnwAIvRkObguYNf8AINC68+6ZjnyvMFwlpEHrYAK7B4AF9Oq2JFKuWv1VDt94mQ3f9bqVc1Ttn4bf6edmRwW94Vz1yUXPXr2KWun82dMZGFTSwZpFgrxbC8CgkRggQyE8pSjaLL0wjgq0oFnvPgLUeKjXUTjM4dQi9FHd2D6WiBPINBfRWN0iwgYCXrVfT+wHwJlGfirZImKXxc1mR5wVCKiTiaRKIjmWiFoH+bhiZ0Xjv0+lpX9XL+UZuyDOX15vmJfBr/Ug/0Z7PYsCzuC5igi9BBUNErugvSvpFTeoWJHUj9mARGB0nAAOLyQVI75CfLgkVEpN0b6Psc8EwEc5xuwTEH7EFWXUVhWhwCamilNz82pcx561QxYJ/Z7de8psqG/xlGNw5bax377MjWeiECklsZRPzVFaj8Rlo1zRKG/CC4soODhwvGDS5qnSLKUZIGiqNgunEdYT1ey/2DQ7DTk1NmJ7NLNa5uXbJy/bVr7muZ7pGhuLrhjtmyavvixm14y2/FP7HmsbABO/1qu077P/iOO816SI3DuC5wHIWwz8hK2o7Z5bG62rBdB4gU+8XAUnRAAEqANG02hz6Lor2FjMQuM24UpIMKYI4HvqtjPhqWgoFkybQU+UAEypAZRzg3BGHDM1NEmjOu0vzqPhGUG2y6UBXQsexbcScVYgWVjH9OwAF7sC0wX2OsrfogKSAHO/RXdRQCGIWBANgXfUfLjXsF3lirPg4fn+1WugHAMOPZ/4UcMdhzo+uPYx3RzzjMahANMSpaSdXJ8n5ME4hJNwfz5HrAmnjk4oARYU5aR7x4zGpsM2uMWkejW8LGiR3zszoM2+pAi66Lx+DqoKgD04gMQ8fAsk8ChIp8hP1oNdP2gPP2aeYuHjybJOAQ2SsF5q+L8g8D6Vztd7ha6Ey08dtVk/vTHbFx17tZf+1gDdi17Am7Z1/Aor6AudI9pPeGkBtzFk43kgo4vppquTFJOiDqpgpOegLOlzkVUxRlFhBZOGpzDNCQSFBE456ATcuJpOnULhJMr9NLIan6XqqqKE1jFiU3Fqe8A8hVhOfb7XokxmCNYaNYr8D1lVMlNNquDhIthyfrrJF6y/gUXlCIk/GE7pTxKbqIq+oOLAF8J5SZ8VpIxLMWwYlwuFHFerQJ0ZhbmpwI37WBdhFL/wHSBmewWoz/EHVjihwg+gCC+Ud9NSYwd+Axaiig+oAoA9NBXcBNVsg4iAs8vk855gPagyxvzgPabMBQvC80Ugw2NPFzWyZMnrVmF41jP+hU43K8gc9eFxhVPOPfsTuov7iTVGS03bOcy4DZCewC0yhCdJVkjbSt1BO0DoAcQn04EKu8cHKVjhF5QBQWK/V0aSVXHE6nzrl31U/Op2B76a5WAfxhHNwNVVbEPByJnPKH0ZhgoYVlcQg+p+KAYXpdT4EBHEARubtiUCOzTYP8OSOAI4EMAABAASURBVBBY+4oqqAFSLFDztM9zg7nADMdSSkP2fY1XIEMVVNyEccy4kLKLCISbOs9thxcPCez5rEgILDNfGlAC3NyNigKJfcyDniyPgFVDFdPQi7eI8FnfzIZxGEin2mnseY88w8iMgXX0aN3XQ2RJ/owwTisicBrEvAI3hiW/3upHEc1OPMtLBXEgYZYJrGdAwjr6cuDSMJjOfXFWryVX+Lw899Fb1k/h8LoetDS6dkycj3UutJ7cy/xTuik2tX2V5/zVIKEUCVjvwD4R2DcqeFRwgAj0j0OActPDZsq+qOuG8w6OnsJoWHqF2iE0xqJ1j3upv4i6ABEhc/Z/aN8C+4ugZF+uQH/1Y6cLXOsCywuKoXAsZcJ0CW0Jx0DKwrhSIJXA0e5ZPv0rxyUPIIH5iE+h42GskvVVFRwXQyRY4Lw/Tw3VzfEwULkMg6icZhMLroF5ybHAsHmOjwW+b8jxVgoHqI6NKAdP04F/wqg8gXa+Qxi34lgqqcA40DJxvRqyHjzOQD8KBOy+xn130WSQ2pfGoddD3BpTpVHUDCShdkBpV7Sqj5CXCiwHhwcCA0qOkeGgRFlUrE+ClGX1ZCask85fusdA/OtXQ/hqPsncYHU7rx63aiK/YnVz9phr5j7Zgl3LmsDew39ZV/Zoq9zcXHCnr904PT3RvrDhw5M7vlzVxNBnnIB1iRBUCJwpgoLhxAFxCCIIEOimUxV0NmG4LhY6IasYDYwGjQnGjnECI30HtwgnWErzGKvibkO1NEsR2W/uIvuPUwWBOA8WHgUnv5K/RpT8+gLPunuPhdKhcLpANDDPjdS8LhRcHOaZZt45LhweAy4EQ0kZL6NyDLmgqHuhYhgXBt2ycv5F0J0T+XoychLAN6C+BCwGrUKpL9207a7vbhu9oVyWmmoXEYiIWg9MzFLzidJyxVSBedCi2VCanYjQT1Dp4jEsUdAEG9x5T3+WNQC6sEDrJRU8ay/Frjz34dRm6i6dbGUXvPT3bpqcY99jzof1/aprv5zlO25fM931l7cEj266cjoX3T6U0L8a4gRwIhQAAQIfFcggKnpBw71z8Ow/zglUGF9hbDlAk+8Q4WMcfTT21KntpqbKOcf3sBwML3hoLtmegWUToR+E5QwA89F4wrhglvRBoJ84D1WgZwlgGCjah3AYsJ8vsF/P8xBxf5Xh7kGGO3aluHV7ipvvT/DN+1PcdF+Cb9wruPE+j5u3J7htZ4pvzWe4h3HvLzLsYrpI0CcYVoIyCAI8wLz5YrDIqPjOoGUVDZPorgCoH1iOiuXRODoHVEygGx0G8xaK8egXM9J81A7GUJNujaCs1KrmolvDGU/dKnVquMZTtyq6GaBmzJ+e0U5T3fHtHMcVeZfcVJVlYP0CKseQxEE8RavGdcxHeEDBcN77amF1J5eL2g3/TJ+3Tnz1tiPiv3Qlj33Ucf1We3B2s4XvbyeypRX/TWDF7XXFVgpsJUEQz1XEo6SPbvgDWbHq+qQP4EWgB46Um2Qf+54D6AeNiAO8NL5GFT5oF4kWZsP382W8oW2ifYUxYtaafdC2imI8bSNNphEYwzOR/tKnB48MDOdA4LKIxDkkaQr95V9/uShZ5oIbZ66aGPIgoeNjgfP/PA8P2/kr+N27PO7Y7nDLPYJb7qN5r8c37/G46S6PG6mb7k7xzXsbHENt3DHfwZ2DNu4tmri/zLEr5BhIg/k2UHANKTn2giQsnaMEEihS9PBA5VEVgoIC47CQqFi2IWMWANuAj4e6FUgMD+yei47os+9HIBWGkBNfoRYaTKu2ANpVQnO3hOUU9gcEh2JYYbAwRMUx4lhePXwI6+LIV1NW/BDnoria6uEDC5t7Lf/0Ro6L/Wxn/da5z2Y4qq6jq7Lu6Kru0VTbIF/b+LXMt9zZs9PZRbOTyandrHANVyB1JXRjJcShUwnnEUDYFXRSoFlysil0ceXmknMfnHdwDPOJg/fCtIAIU0kFnUSgpipOf/Sn74PdupDrIqHhIloC5sAkgS/iK7mAgApRGuehJCIshzxUlL3CHISHCjh+ZfIeLhUkDUHWzjBg2e9bKPhViguBb2LB59jJeDucgPsrbPfA/SPd5xzu54KxHW1sRwO76B54hyJJENIcSaMJT5MvA2d5ljGAwWBW0NIG1hdwqFjnQHH2juVUNlF0iQifu+/oHwKz08Sq3WEHYmPKmLbOp6KdigkDtC31dSIS21lEeLgooT+bD7mAgAuJ40ZSyIxF4IEtMH0AP2mz6bllDQvI2aeamXtMM3dPb6XVWXc+5sspDvNrent/stPIz1k/kz6138B6bqwklQB2c2hbqQQCzzZyVKBKsN3EQS81vI4HKo0bK40dmKIW2KdkidRdK2jyB4rc+QqoxoF1e9W8x/aiKNk2JTSidykSto3KOQ8dQ/prlcbRQ2NVCtvKgz0Q2t+0OXcVAfMVMBCgZCuVDYdBJuzvwD30v3Ue+Pq9wBduA/796wEf/VKFD36mxPv/fYi/++QA135iHv/w7/P44H8P8fEvl/jPmwKu/xZw43bgW0PBdo6HeY6tATdwA+/jexZYqSE3a4HjzydNpGkL4lLWo8KAhSoKYKj14s+FZRUQxMFxw+cZxwnHK/ugbmLGDFgpSAgQxkWoaTEVvceO2lyMzyjqs9utLvVkKuaj/nTFW+17SwPiOOHLdP4a8uAx5Ga1qASB9RW2P9gPAts76K855CjcdHl+Nc9QoJ2Fdr+Xbm21/JN37Cg2an6Hs+ZCkHbWPGGyHS5cP4PzujkaDSlF65Kwjg7sPKL9KkFg+1RkUNErNoeiZf2dCFJHeYeE/cBTIg7xChqJNlFTRfteN7sM86Yn8wXzAfMTERoqsK1V5M/kFV+sm1llL+QP5qvpY5n4zgoOVSyvY5BDOV/Asa/lzE//3pIrKo5zwDOeMF7WYP/MGxhwbO1gEXYEzv8q1uueIXggZ3+/G7j+VuAzXwv4ty8W+MAnd+DvP3Yf/vbDd+MdH/gW3vFP38J7PnIP/vGTO/HRL1T4zI0eX74jwa27GtjuOtiRtLAraWCH5LifvxDeP/TYPgj8+KX1cnCOpRGHECRKWLrUpahYqeGw4Lgp4sEX3gHkj9GlfXdkjUbtZuGjq36oX9jTqw6Iz8D3MXAUga7d7pFfjDZ6iAhE6jIIyxwgPCBVmN81QEmuIh7eZxA4CMtaMY+SYx38qCVVBVcNkLvCT7T8iol2cmUj9RfsGt47A7uWLQG3bGt2lFds65s/157I0hPPOXnNMybb6aMaSdVJZMiFoEDCSdlxIhcRnQogItCL8wEnmHqSC+pBf8/FwnOySLgb804nQ3YZp6EqQCcljVq71LZ/icjiO+vYARUnoLF0Uqz9v/2niDwgUe2l/o6LjkfJhaPi5B04Wc5zc7CzBH/JSLGjauDrt1f4i/d+Bm/544/hTX/4cfzfP/kUfuvP/xO/89efwdve/d/442s/iz97/2fxlx/4PP7mQ1/iwvIV/N3HvoH3f/wb+Minvo7/+tItuPWuXdi5UGHASVcPcIGLIpGDcPVm+QRVcGTnUNGl7LTOQh+hj9BUN4P2fTPBQ4bvI1XQNGN/RcF3sEBjH5qMEP2q2Dbqqrgwl5S2CyD8Q35kJsISMsOKmypUBfsUQ/U/J1oOvA/FSdMT+fNwd+P0F7zp+h4O00v//yNr1rVO37im84xuLht4IM+TMISXCiKsaxT7u9aXCz+bhTURqqbmOBa881xQa6lbJTKKQz4x8nfyIHxt36XSbJa6RQSOm13hOGYXRsH3seT0S6BfbJMshU8SFltQsq8VlcOQo32YAGUumKd5Ow8Yn7u5wkc+ey/78g34g/f+N37nbz6N//vnH8eb/vTDeMuffxi//zcfxdvf+wn85T98mpupz+BvP/R5vO+jX47mX77v3/GH7/wofusvrsP/efv78et/8k9409s/hP/7Zx/Fb277V7z7X77MDde38Plb5vm1F9jJMs9DsJOHjB3zJccH65A2oJu8NG/C+YQ9UGqROYcNyw6OFWXKuM4BrAOYBx7iUk4PEfwdB7H4TBs4hgP0EFSxgFXF8lVCf73pIHFGQCgrzjWA48cbzzHiywXJZdhspNVFK7r5JS/5jTvWzM2xYTTZYSYt1x2/9+n1x29oPmFmMntc5kI/k9KlUpA+68UWcmwDJ6PxwT4Y2ThWhGuDHtCcBxK2l6fFiYcwLkMRoehkGFUBzIuPA75FZDEuuzwqNoAq0ARZC0pAqJivg4Ana5WMzQTCsmSNDEmm/S1AP7S5zKP07JtMeu8CsBMe9wwdvn5nhU9dvwsf/K+78O4Pfw1/9J7P4M1/9nH82h98GL/+hx/Am//0n/A7f3Ud/vjd/4K//sf/ZJzP4e8+ej3+8RM34P2f+Cqu/ecv4m/e/594+zv/Fb/19n/Gr//uh/Arv/VB/PJvMf3vfwx/+I7P4R8+djP++4ZduG1Hgu38FWQXP2pF0b7Aw/oC+1dB8oEsA1mDdVMj5ZqcJgmEbq17oLm07y+1Y58XUxCixlNpFDppKGNHk3cA+zDYbALwTRhd4/jqZBQEtktVJwZoZ878kFCg4BqhcR2Zg3WQaDK0KuMY0uYKwyGq4S6g2JE203JLv+GfumX11PkX/uh1E6yrwK5lR2DUu5ZdvY7qCm2d25Y9evXK9Seum7lkZS89r53I6gwVtymcvtjinBc4BQA6eTk6HCT+AWcQnSTAS+DgOUmMv1R55+Ac4wnixagYxwXzADRAhYe8RAQibhRHmAe4eHAi4qS1mJ+GMp4aB0d8J0biJC782RpUCAngazL3F/wadfMu/MNHv4p/+sStuO7Td+G6/7gHH/jPu6k78f7/uAPv+/TtuPbfb8PffvI2vPvf7sC7P0H7J27G3//r13HtR7+I93/sc/jEZ27ATXfcj1083IQlC64ujKxirE4VWG+Wp6JCtEdvgAunKtBU0QMhKOk6XEQgIrWDz6VhdO5xa5hqaR4BfC/TB/IPNDVB0EanGMKoFaWxwJignTc3UBUXicAyCTcL2gdUDEGgvzDcaxgPHj4suIYLM93cn9dvyCWrVzQ2XTV3Q4M5HVb3hdeFZPPGyWOmO+n5U11/biMJEym3HQ4Ve732TQcRgbDU3Edx0aU7qEC/AJEKzjt4yjk1Pf00NuIVlrRZ9DjAR2C8gNgSsUWqQMpLBIapxPF9FOAYj3FAMR4N3ppeOKaAgs1ZMU4lHmXiMOD4vWcAfP7mIf7x32/n4fnLePv7v4C//PA38M5/Zd/+9N14/2fuw4e/sAP/9tUFfOabQ3zp9gJfu7PgBmyAr9+xC1+7bQe+csv9+MqtO/Dl23bhS7cu4HM3D/AfNw7wr1+dx4e+uCPm8XccO+/42M348+u+jD99/+fxV//0eVz37zfjCzftwl07gSHLXyUZgku48XMYloGblBBbAGD9WObANtBNYcn+VbGmQVi9EYNAM9BZ+9Gy5BZhRN5jL5GqLztxAAAQAElEQVQljrHnQ5kaX8U4InullaAloSQyZtHAQkPYWMJ2F4ZLHUr/kv5sBB7ew3AAV8wnTY8T++3kCStnqvNun/lcS/9TtXzNYXPPzQW3c/0X2ycfs+WcqW56Xq+BY9Iq6NpBEqwL6weyd3SJcEyoCYF6C2EIYThXwTtQAsfxUW86BWA86KWRGa5WRD8Nw+Klbapa9IgWjSMki1pBTbYFmet4ow1h9H6hn74CwTMSDxz8NSGokDCth85/BcfwAj80zIcCJX+dGyaCBWonX/Ot+YBPfXEX3vuRb+Iv/uF6jpPr8Tcf+Rr+9l+/iX/gGvChz96Dj12/nb8G7uIYWcAXbxvgyxwjN9xT4OvUN/iTyDfuXsDX+QHqa3fswA233Y8v33wvvnjjvfjc1+/Df35lOz7BMfbP/3Uv/uFfb8W7P3QD/ur9n8O2930G7/nQ9fj45+7gmBvwVxCPeZ+An3M4XgQlJ6PgORJ4AATLLXqg5Rysv9xo/wOZRFR8BDKgQSa1pzrVbywN21saBmZSmwxlIwgFzn3gPBLz0Paqs9SYUaPGR8Vfmiq2v0YRr20VUHJ9qHgoDJpYNGGAiFCOZRPEAzzj6L+bGg52eC+7uq0Gzun18wtXr5o89bJX/V3GMglLY/cyIrA4/JdRnY76qmyaOWVqaio9Y8NM9rReGrY0XNlKOCFwLiCbegwLpwxtfA/hlEK/wOGt4gIKXt456KFD5Z3jAiLgfAHG4oTBaZ4TCaND5yVAgD2EB71EBCLCcJaAGeiEVPGd1WhyUreIQBjjoe8HjyGyjzB6iebKAjvHxYeL0JALU+lS3HF/wGe/eh8+wo3Rdf92Iz5/ExeQu3LcdH8T37g3xw13J1xYBF+8PeBzt1b4DL8Sf/rGCp/6eolPfW0Bn7rhPnzyS7dxsfomPv/1O/Ct+4coSBXcVAnfpfXYXT/Wm+WoqMCyBJoIjBH40IVzJELWmwH7uPdVv31Ei1kyWw0K+h6mU3O32JpcDNiajBJGYsmYUPuG0EcLEfSrFRc4xmY/QJTWgusgwHar+MVK+DNSwsUw82WzmVQb2rm7pNUIZ/e2VIfZf589yNm33DKxcqpxdrflntDKqw2p49ZDKuEFiFBaexoAJP5xXFvVFqAbSx1HCR/eO3jv6ccwTQcQV+DzO71llFDpMi+62BTMk/aYrYYL38fyiCN6thz99dUiTEN7pWOJiUra+cMChvTfXjjcdn+B62+5D5/4/O3c7NyMd334Jrzzn2/Ctf92Cz743/fiU98o8dnbU1x/TwM37WzjW0UP94YetqPDr79tzKOJBTSwixu4HTyk7yhT7AxN7JQOdkgP91YT+Nagh2/u6OAr97bwhTsb+NcbBvgAvxS/9+M34h0f+ire88834AOf/Ab+7Qu34ks33Y1b7x1i+xBYYFmHLHfJ8QA4QDyCinZWJdZzXK8aBngJ45ALbUzO5963gKB408S+rn37iwiE0aNopzXeWrQA/UPnyD9ozIruMoCnJ3AoqQ+0jzhmEDge4qGd46fi+NB/88GD+VQ3c6dPtN1TWpO9Lbef/MoWa8HYzOdwuM++pdGZ6W9YPd14Kj8gPIoHpX6KEkLpv5lgTQGtP9vHsQ862oVcECoICngpof81KJ5z4ZyDxmECBAIMTKzzO/RijemEJlXnWIw2ti4xGXmJS/Nhd2GeQEWHSvPVcmjMKGYkKjiWyzG146tqlfTRfyqxi2XeiQrzPHB8iwfyr965C//xtbvwL/99Gz8k3YZ3fuhmvPej38QHeNj4l8/djU9/fR5fvENw4/0N3D7o4K6qj/ukj+2+j52+h52uxfHQoJnTTLETqgS7kGCeWhA1c2wvW7hzoYVv3pPiC98c8hByN/7p327iAeR6vOO6L/FXkq/ykP51/NuXvokv3XIPbt9Zcqy5ePgYsr7aDtrHhHNvGAzheLBVuzCMFV28lYk6ajPSVuceqsP28FriIMlAdqqK3prFWNFJh+xWpQcPMhUuDM4L2DXYRhVKrh0V/QNbILAfsVvAJ57hngcT+pRAFQ8fA4Ry3mdpsb7VkMeunu5c1F+5YrY+fPCFdi8bAuxVy6YuVhElEIJMznaPm2jKxasmcAEXuk5SFaL/mdgsz1DpbMB49XwROPgpTgjq5iwBlYOD54Yq4c+4cfHwowSMRxuj1FNIPRcJguYpGnJg0ugaM3AyWvpFJAQtS52RSG1qvLFEhOUda+y7b1NEHhCg5dUFp+IPHQP2/O0FcOeuEh/7j/vw13/3Jbzng9fjG/d43FP2uBhNYJhNYphOYJD2MUx6GHKBGQrdMokFahft96OPe8su7ilauHuQYHuRovQthNQhcIYNnLRZLYw3TloGQMiQEhYCo4uRmIIhFTcwVWwH5TEKhYiMrYthS8M1UN1LxZfwZlsFTcv30VTCKo2vquNXjMd3QqWhtTwCewLTVwFcGVguulkOrim0I/4ED4YNFwaQskTK9AkK8Vhot1I8upG4i1qN7OStvafm+q7DQXNzkH7LHdNrJ0/stdxjcpRJCENx7OPCxTCwfgHComrb1JJAJ9tHWD9PR+IEnnJsXxGBiJBfiAKvmqkmouPbvPmaB+Sj+Wk2Y1PtupAXZC50OO+hZanTVhAtW+LYDx3uYzFuuLvCR/mV9q/efwN+56/+HX/1D//Jg/KduGVHAzuSWcaZwA6ZYp+fxCDp8wtrjxulJnawL29fENw/AOZLz0NMhpA0gbyNimYhDQz0P8BQZhhUGYY8iAzRwQA97JIJaho73DTurfr45r0J/u3zd+AdH/gv/ME7P4Y/fs+n8aFP34wbvrWAnaWD8JdHn2Zk6Vl/QP+dR8UNvYiHUICA+yw82LWUjdpVMaMHS/Ag/jHdPsKIEZUgKtDkDRfoS4kWjFZ2jejnaHG+QsWDR1kNUXHjJVWAY7wUFX8VrNZ1G+Gi3IenJsOF1RfOfdDv45WPhJf0kE1OtLPHzUxmT80Em31ZuZx1EVeBUxnForI9nDg4EbZKgHDDKWFIe0G/EokLYJekGO5YDQGICdpnOUo4qwR60kbPcABiasavb0aPeWm6ijzVVD/w7YAH4Fgeim6nLgZqO6mEr63YeAXjVWmKMmtgh2S4baHE5745wHv/5Va89S8/i//zx5/E337sq/jCLSXu5GF6e5jALkxiXiax4Kaw4Ccx7/rYJW0exJvQ/6DCTv56rv14Fz9mLSDB0GUofI4qUTU4y+Qo+a6BpJhHil0hj3+1d2doYZfrYjvJf2uhgS/eshP/9Mmv4k/e/Qm85e0fxl+977/w6evv4oeDgB1lih0DYR/M4VyDNfXQjz5aNxdYWarmUbOlz4Pe43jjCOoe29WMbrLCSEKzFiDYfekhiEEgdLZLBaBCoITwVRXtFfuHtr1IYJwCwsImnGt1zuIQpx9zDI5ZOCYf0lxI8rQ6YXIivzxJkzMnNs52mbHdy4gAW/rIq42V+MEJPP+X/nnipE0rHzvb7zwhqwIaMkT8u7k66LkaBOEgp3hzgDMfxgEPAJzOMJ7AvBMuHg7eOdAa4zEVIwOBE3lQR8xAOMkIpxb6x9CHemgix/RCARXfq4r5aZ4Vwzn5QKc1mkHdeOhLRCAiDx1pFKpTYsHePsiAezhB85dxXH/bPP7onV/FX/7DF/HpG+ZxdznBBaCLnVw0FshrGAYs5wJCsQAMOWEWFRwziuJkCta8YlkX0OQhZSKqSDooXAuD0mGB8QfcHOqkC5ICJD6ZBQJnZa074hX4pAJDVMy3js9n0Ml6TzEyRCRqnMe+TKbSqFRtC0yj76UH+LYotWsD66Lg6OP03Vq3qLo8jv7CcggXenATFSiNH9MyClFpQaH+KAcQ/fvsrsjyBOfneXjy5OTksSyfxPiP6CPIxo1fy045ZuayTupPb3jJU+3grBvY18ULhG4HmsETS0KbRxDQv4pjgVGgX3SFfqw0VKwbzd23iEBEdnscoE2LoXkFxo8mPeqWo0e8HZ8qgcBBRACa2mXKsiL/CmnqkPIL7oDtctO3Kvzjv8/jzz9wI/7sA1+Nf03kK3dl2JmsxCCZxnzVxK4B2OIC/asO1YD9nF/mnZQc/0DqHTznDCdkAPZd9vWqcii5W6hGZRMROC8QxmVRAJQAN9yMxK5SoeCBZcADyU50cU/Zw8072vzV0OPDn9+Bv/jwN/A77/wv/P2/fB233zPEAr/eVgKUCBgU6h6gDFXM2yUewrbR8IpvYW355Ku0HJQ6xszUPtYefqN4dViojSVPjatONZdqtx/fRw56Q+pSELp6wpMLSxgRCIkGFJAYJ0BfK2Tn2Ke4kUdSDbLcLayZ7Pjv018VNqw4rq/veKT1qjddn61Y2T52/Zr+c/NEpnIpkPIYmbA/KPvgHCoRBAgqShkJ5wTHucIzjsZLeEjxSQCjglEYl3jYpnAA2I8gdHDCIBXopWNrqdSvFuPFRI55CMV8GKAs9b1VxRwC/ZhYxEEoMP/AX+TUFCZnT4WTATVPLUC4Fga2ScGwe3YBdy8AN9w5jz9971fx63/0Ifz1h67Hf98acAcmcUdo407mdX/IUEiD6wCPjFWKoH9Ft3J0s0x8P5gXM8eidBxQ4hMEQgiSoFKRpJoBHhVrU7FcSDlWsoCS43XI+AtJjvmki+2uhzvLLm68L8NH/vN2/MFffxR//I5/w79+5g5+AGthoWph57zneBE0+BEgZVqnFSaf7+RWnppOTeWrdhaehiyRY6nVDZr01lsUwBI5DWO7sIZVVTBGgGgcFf20iRyzIDkEjmtGAOipjAISAHwH27Uq5uHCrjxP5jfPTGRX9tvNLWe/9ZMpI9i9TAiwqyyTmlg1IoHTT9jw6P+fvT+Ntiy57vvA/444d3hT5su5suYJQ1WhUJgJkAQBipNIShYlsajBlFuW3LTVtrzcvWx/7eKn/tD9Tctrtb26l3sttbRsYMktuyVSogZSFEcRnEAWpgJQGApVAGrOysz33r3nRPTvH+fe915mZWGgCKmKnSfjf2LH3jt27NgxnDjnZmVtzep7+KJ226Qu1bHR8sxGVrXk8JxyVmJDhCEFm4R3mjUk7wPIQ5kdgiRfo5jtorokV5MUElix9M0v649ao72x7UqBNAq4mx55lXaO6ogHjGhP11yVkkF2LJlT0C1s8oM69eTLyPz0nfQ1Hjgf/9Il/fyvP6mP/rPH2dif0RNfX+jrVztdGmbodCqTmQpBq46PN0w2SUg2wziEy4GzVeKglDWkmYaY0dZEAxso+yebq/1PUnS4n1TxqcpXpW8AEhPeraHWyXVAhEggmmAdk1ZY3SKOZGZZ53hu2sbdhmWHwBPLqm8gtPrT7AUcEpWq+05HzR65RZWXDnHQCGS2J+pOJ1NZp3BorUOvCXUmqcQkl4ubXfqe28+e/qGf/egneHC0QdS/r+v/+SvPbb9y+4l3nNpKH9jIun0qpQ5fM2uiEhP3J3CuPSzVKEpEEB0XzU+wM50lQxYinQY1ZQAAEABJREFUTIDaEBGhiID/7af1WIjqWGs2j1vBvCKiYc1PkRQ4VBUaItSnpAXlp1/q9bFPPq+f/9XP6R/96mf1G595sf1VweeWHGq0q8uVgwsHqgXrokSSr0S9hI1g4sYwSG2cCzNZDarBYQt2kSr1qrmVmqUwl1egTuBoA3aQqmJ/YP4vwUHwopN29Erd0df3NvSZZ3r99qdf1i/82hP63/7Zx/Tbj39ZX3vpQAesWTGnSjdt9SvrzweZwsuIhkp7gRMxxgiS7qvFzA264Lyi0sCN8lpe8Y9iq2va0pYf45eVNfPXui3nZjUDkgbc74o/kueGXRGX6w2shZRDKfM6EonYrfSIbQyLSMNic3NaHpxN4gfPnJk+qNfBddfDd97TzabffWozv41j4MaUX83YBvF9iXfEm37Q0TE6DoLBPhAg8ZyhuxqfG2E1BZpMKR2HgrBhrYJvN7k5x/YIRxaC+ZiM9oIHRQNEHU6viEGVdgccWYA96CeeWeqf/sbX9D//kyf0L3/7GX3u2dBXL8/0/MGsrY8DftFb5pmWaSKeoho853lxFAjaCAyGQmoQFw1yd+8q8Sh++a60y9ytOG5piayassYqcPjyXzEBpUJeUqcy2dAy80sKLxcv7c30tZeznsTX3/qDr+rnfvGT+kf/8jP65JOX9fICW+gOwj+W69DaKHL7mKLfoagCFcjscc43skrEgZuOLngaYX9HfpCBxsb2qi+SVwjlpo/KKo9Al1RY+4V9wXGwFFZrzmLvMbKcdVCwk3NClsxS31dVZOKlpQ57KZX9nVM7k/dtpfied7ywcZdt3cSfjAikPxnduNmLn+GLwF/7v/7q+Qtntr9vNtUDG92wMU29eHawsMf4jA8C36XKLlBlOtqir6j4ueKNwIcQRGrQ8attIYoIjX9ELoxRmwT1GikO+d7UhoEtx2CTYS+j/kqMXTWLoz57KaW0Qox5db7SCnHRcNthIVsZc+gUHg7e5CtPzqsl62tXpE8+vc8X4Gf0Tz72jH7+3zytX/r41/W5Fw704tDpSnTaJwBLfKirzVDj9s3GneSvleGHTuPZp1g16FyKIKddKKWEvqR2qIVf7QsPLj9c8A5JVbDpJjqfeGBTkKxnCDutjYAKtau2++HtuuLIN3ONkdPu1Tz5dgwmkdp6tFYSpYRWkBvOyJs/PAyQoCZRli/qI4WCoGpk30IeW/HASTSaOYTONGxsZr15u6s/sBx23v63/9+f3aH/Y1Vq/7tMXh9azG49t7v5I5szvXk20TYfGpUVyoxDxudEHoa740MBYzT48EDOkCg4WTG01BAIoOsu4kGsIsyuvoGRR7+P0ZCHCWVXAAXVQzQ5MngmEZO5AOwjPnX4U+0f879AX8WjL78s/es/fFE/9xtfZa4/q9/7/It66sVerwxzvpbuaJk2dcA8XmK6/ceq7if1MU7tYJ4j8EQtYt5XeCPolmhWlTkeBCPIzYuK3GNuQCdgGbNBPoyL+e3/eVtJrPksFQ7iQ55qwVfkKwcTPfty6A8/94p+4de/oF/4tSf16xywvvjcvg7SVD16JThguWEf5DmQ5ELrJSnamsKewMrlCi18q9Wtt4IUkvnVhMarzVNI1JBVqDF5ptNteNRZsde6o8bRfRwPNavup4FTanzqVtAKMExW94HDaOVjkNyP2ud5DLtbk/q9pzaHD/xXf/cTF/Xv8fo//HePb5/a0tt35um7t2f1jKNP5OlCqBCoiNTmRtAZQqoYo3TkseW5U2K8AmkT0Pc1ycSBRWVSQBlkqwRzRb06u4GsBdf82szblsFUFj+2sJ6jrWvPTR+AhU8D2GPOPHu16Lc+8xJr42v6x7/+jP757z6nzz670Cva4qUdFHpes1ynJiIQwUoD9M+t2WYqdWzHc7GiKl8mgAamQQ+WxKtX5lNU4sUngpllBxOeYktKVKIdfKrE1xBtiQ2m8iwq/NrS8yFsqFvaX27qmecH/c6nvq6f++Un9PO/9il9/MkX9cJBx6+WEy1LpxLYI3k/aGPUmgt8CIV82TdDKnAMl+rhOLpUGCZDjVuoZrk/wJVmtCqcI41jgKReRdstjRJCBJuy+wQiQslQ8Addrwd7gs9urVCh8FFhfPFAzgesVA4mW7Nyy85G+tCJXb3rJx77xV3dvP5ERKAN+5+Invz/dSdqTJbDiVO7m+85vTv7AAer2yepj0muyt48C4udjWnGG4lY8EOtLHmpsBFUUIhd9TYRUuZgkFJSBBsI658MGoVVCuxEZAV/EjzvpcGmIWzWFWArAo1DiPIIbzD9ctDQNhlxxRFae4HuiOaTQok/qvCgnQs9QdtPdnh5Y0SsmkIF/kChB0voy8OgL7+00O98/or+yb95Vv/j//a4/tGvPaPff6ro2X5HlziI7Xed+gl1+czHTq2KFW7UTpjPoANZNDACSQX2oW3EdVDmwZJ46CQqznLSBHkHHRzAh75Ior77EUKCPoeQ5AeSdeApXDNTMswQbYl2gdRycTnGjjXkYTLPaHzGoOWWVt8MiBjhB6cNO6d3eMSdWAmUmug5bQegD5V4DpA9cwaxRDl5btADW3XmWC1LrxJwkvsYqvyyJr5Oz2rVVmh3M+nhSZf/0qbmdz36Ef/yge6/43RmuXUidcMDuyfmPz5NOstLYfaLR4cfgb8dfWw0OT1QmweMz1CXGhjfyKGciRX992i2eBCniFDEiEp/K/WNFmNijkimXw0d1oNCHOqpPzBMbTkp5DFpMq0vhKrMhaJEjit8Jew1MPf2KX/1yqDf+PSe/sEvf0X/5Hde0qeenepy3daBpvJX22XtyEPFw9TAISMtVaNnykBXmsRyNGQ8SDAqskEQcl/wSpWXjLEc8MKhanCNTN0swZcURCqWEh4oDmRULVRrr5DARANfdl852Nbnvz7TL3zs6/qHv/SEfu3xp/X0y4v23370YWti9QyahtTVpEwHohABBqGo0v+qgnOlrSGU8EHQNEAjLgP6RkG+qovBzYWmJBVoY1WkJCxfD+pQL4IcxWA9uKnEJuh9wHDFiFCkTqUQawZznA8D9og1fRetuSq7jk5M+zdtd4vv6yK//2f4eERwwjb+naLW6HZ27uaF470nN3j5yEqTuojqdU2wgq/+iY4mnBpf0Kvsf+tv8zYpOCwnXhZFLkYrwjwpxFUr3QKliCUhMYbCLhL4BSBDx2UjIkQCHjRgGRmK1F3pwgvVpmM/TCd4mQW0fvlArKFIhV+j99mRn9+vevypK/r7P/8l1sjn9ZtPXtJXDzZ0NW/rKof3peeV6GnBC3xlACGqmtNJct7aQdYxrhPAI9ZsuS0xruG9gjFOYML+0UXhA1RRShiFbsphY+w2rEf5JcdQYB8d6sk28CPHRF3aUK0bWtRNvbTo9MmnXtL/+ku/q59rLx+v6MX9rJ7+1dypBt7VKpGihhLzL2N3bBYmgvashFdWULuQtX2L2KKzlhX6M4BqBDoG8qANQ/S/gXIzw626b2vI/QxaitEnl/Er4CREyfbob9WA1UI/aaOEaA7fC+hjGsu8Odd7N+b1+/LQveWxxyo1aehmekNH4OYgvqGHb3Te/+rDudvO3/HAm+/8D06fnL91Y6oTUZdRy5IlXpTYkNpAcwgWG0xQrTZJtCVfW1mqbCCllFaiCvUgW3KNRjQdbzbeMwxvHhnjKYUiRljTtpxHhDMVNiljzW/M624Ro+4hm2Lb9FTwJZQTDVX85BxUsTfwUlGUVNmgex6Oe3548MDvJ50ulaQnvjron/3mi/qf/+kT+ns/93v6x7/6GT17dUeXlrs8aHa0ry0NeVMlT1R54RLt0UHhrFTFMyJghXx5w1Z4cxzwZrDYbNQrOoOSHxbEjzOIooqyAYFWsBHXlKV1/9AL9Md2qiiu7KHj/gBq6xtdjuMaN9JrspXVa+R2bs2gYeuti+u8VD/AWgikINEpWDp+2Qxaap0lIqMd99cQ/a/KPFS62qdJKWdPzPOPT7v4wPlLG//Ov+w++uhH8unbt++fzfIHT2zrPoZhroKf/OoWxKDjZ0Gmr+R+ELPKGimMz8DqYMThI0GdJMcjdVkRIWkN/ZGuStsjbB/r67J9wJdC+553lXbqak4Ez92uY77S9JUrV9TNJ+qZu195YdCv/N6L+p/+8cf0qa8udUmntJdOasmhpGfuFWVVdcw16jqnLAN7AhFZaQXTVUGICl4MoFC3qvmSqpTw19zSq/BlsrCvuB+wJMSibvKEoT+tbJ5pCYkR8hXwK4euBQerK2VbL/IC8skvX9Iv/MoT+vl/9Wm9cFW6usx8M86YTnyswA8OJoGVRPxJEjebLtzsg6HrrtqcwDXrxFpI442swqR0yNc3vVyztdfsFvQbh3ydMEa/gkBBiZYbKvpV9IH5xUAoiNtEB9NpXjzM2/mPXV6evvVv/53PTlH+d5Yee6ymv/6zX5jddeup75ml9L656i259DHnLc97O94q5Y71HKznoEciVPSZ9VHpR6VPYl9OzLEglzKcRPcCVPliiKyizLwxHWaOIlPXIKJJr+ExbM1WhTDWQtOHaMxQBO2yrhf9Qks80XxTC9b38/vSb3ziZX30F76gP/zSFb2w2NB+nOBXjm3WyKb6mGmIjtHJWMJRGSEVHGWcxHMRywrYmS8WGTV3N1BBQ25KrCtpAs1LRSEOA3EYqDVgkpBJKJOcyZN/rIS+VrBSswYDVg0d7PfqJhuKbq79PumA51U/29XHPvWUPvrzv6rf+/TXdIkXkssLaW9Z1M3oBy9flUbCDla1NSq3RduFGHpMYbc2RBuOYZPrkNuoNrb46XUvIqPGLdSrWC8AsiUMH5ZMJ7gjIlwOpKBKEaGjq0DCPLRNi/hXibXjnZhfOQZCvjzfpfreC+e3P/hLL/3DE49+5CNEn6o30xsnAtd56tlxHetm8Y0WgY17z5/e2pg9eOetJ75rPk27OZRC/GHJ8jxQ2ySDbcObqNe5xssbjqFjm4HLhy8I1DkmevXmj7zVRSkiIGM0zD3iiKbY6rYXBW8qZnwTsB+qpqKSBpUoqqDwQLHVjifYZDpRcADzP4m7h/Ke2KTp+NOXQ7/56cv6h//qKf3dn/+k/uGvfUm//tkreuK5pK/tzfiK6p+mg30t2PszSDxUOyUeFKkkBbl4YNDgkYdB0KKHxaOsfSFeIoNW76ACNkzHVtYTwQ94LeEVqqvk2Bqr4lFGNfPJbAG+KbJjyRzrmOV8DbUWaE9HF3v3YQHPRhrmUR1bG9nr+3HOmj5u9Ti9rtOabh5TY22fcuWBUeWHCoiB+VemWxvd7Se25t998uT2g4/+d49vH9r4d0BsfOjh3YsXT731zJmNt2/MdIJpkhMdSswv4V94fPGbSSpP20pfCvPUuUfReWV8YUsKRYQkQ4eXddR4gZlRZp6hw8v8NbCMQcsNMYeD+nYliF/w0ibmXIGBCAu2m1SV1LfDflGazdXnpK+8UPWbf/is/vmvf6tFuDgAABAASURBVFJPv7jgsB4a0HMS9TFL/STxhTXqVFE4yACVOfQc/pT1kEHSQGOF/lUCVLFdCBZnaJWuHCEXVT71Vj4tlwZMoF9SYtRBFS8JVZX1pJKlMgEzxUBbtCl8EL54TQ/BurI9XuYOqHfpatEXvvKyfuv3vqB/8ct/oGdf3tM++kttaOCLuuNR6F0FdEpR1UDDtEeB2IkoqcUWinwsVmewyeGR5IsaVmp8tUCF1HK96qImzfhuXCuOGOtFOD8mc7E5WWjDGFq+nl8RNWZdd2Z7a+vhi2c3f2g4t3n+w4/9IifXYza+g+TjDz410126+/ZbZu8+uZPvmk4qb6aFqRNi6MXoEV/667iCNlflkJm3gsYctlr36XOl4Biv9SlqFOrYFbAScB7H+NeTo33buhGsjQbzo6oncvvMpyUvTstppyvMyefYrn/jU8/qF3/3Kf3+51/QM5cG7aFYRFfprudjZY65PPDyMURmjDDEHA1eJoJopNahoqH0OhiW2hsWOmD/71NRdaB4FimmRGJT0glwqiHFSfq3RQxnalOWj2XB2k7UzbwaJV7gQgVdUIlBa4eic7JgXSz4gLhAr0w6DbnT3l6vly8P+uxTL+t//ee/o9/99PO6dDCVJtvaW2Cjg6YP7SWDMSu274HBJmbwJRTYxlkZYT6QufZB3+xqyseUxnJEYCFW/FBEQBtkWuVkEUEpYAJoGThS8bPykleJUQG1FJlmR+nm08mdp06efM+p07c+cPDk2wnyt+QobdxMr8cIpNejUzd9+tYj4IfUA3dfuGN3Z/NdJ+bdvSzSOctZiQ0356QUBVS1zY2FHErQ1mDP8ZNB4xUx8go6xYsfGWkUHruPWmvG8dJIR4z5WsMPitIObYWDTZHLa5nz68vm4aDatoL/A7viwI5d2JRwHT49ZFNd1sTmD2A+d7Xqs1890G8/8SIPl2f0C//mGf2L3/mafvUTL+gPvnRVX3op9GK/pWU+gaWpKnWCRhKNRQleOgxixSEp8atJqpnNOa00JEVRDQ4MPiQBgWqwi1csesMsbPDuS0iK4E4iwmpXoxu1vh3LK7Rh7ar2h6JtIThKq8F4Fb9puIFosR3lGGh8bpDmkVG4Nq15llOZROtrplUxGxGr/qxzC0YEWTA+UpHIK3klDmWdEx/xkFX0uYu6NZ3Guzen6d1nT+zeRmOuru/4VWvcc8vstpM73YM7m92bstTlqDzPqzKHhvD44WMldx/sT630pM1Zl0L+UymXoYruoRYWXIOINW+dH4ltbyxZZowl32lKDDqoYpopYATxE/5U9YiKCraRou66AQ/wNaFOJnr+auj3PvO8/s3jX9Xnnrmiy8NUPfO3rZ/AX0AHJGzIx0gOWsGLQJSpDLnMAUuspyLsSnJenIdUqVdaji37tIpVRcsvDrXJQiVYl9Qv1m85BiooViDqtKc1aFOsQRzAfq/2cSFhkbp9THT5IOmLz7yif/Ubn9LvPP4VPfPCQgd1pgX1+B1XPWuvqFeLK/ES7cQKEp57kJxbAB8vVumawoonax3RTSUOy8cJi9ZY83FZEaP+KpPGosZrXXDN0nwu3mPxe+0/H1Lm82l354mtyQ/PU7r/zRfv3Brrfmfv/p8X3tVNdu44c+LtJ7e7B7bn6cw0VbqBnxz8EpExKoftyjOhrHy238dR6I/LhTVSqYOBQ8ep0vrs/JBpoik5NmuYeS1s0xzn18P842jRZRIsc1U/CdDpoOv08lD1+1+4pH/98Wf0+0++pOcOOn7pmGtgngXrge4yDRNDlqSgtxGqPDsVzFnWhGp4piJnXjGniqqWCSDm3UWFfFSgH00/qzLPa52Tb/DMcz5TZY3ZEtZRL7Q8tJwWlQiOgZIwDxxFEFX8zISvtbWMQDVlZn7HWpjpxatZf/C55/UrH3tSn//KFV1ZTLXHL4SFF/SBvgzYHRib4KOA6MG4LLAJ3dppN5fFFTY/chqr3XCpNqBwmJs2Rg1TxzFyA3Nrbri9o4JcJKy0RcyJguWjvtvqiVmvynyrzMF+yVsj/ZjkdGrW5QdPnzz5wVk6OPs6+ieodfP69iPgkf/2a92s8bqJQLfXb91xdvutZ3c33zdJOhED30BZqB0bVOZwIg5/wWEh2HWCvTNHUnhTVbQ+eEOPCEVEKxc2Kv8y0fcDP9EWNoHGbrcIdEAEeeMcv40bjjkRo9y2ba+wiRQ/lPDLPOs4N0xLoYjQ+mqWXE5ZhXxA5LzyQCi8jOyXxKZb9eUXlnry2av6OA+WX/795/T//eWvgCf1K3/wjD7zzFW9cDDRK/2cXzmm6jVTyhugU05JCbuYleMifONZwgMgCwkPha7Rwe6ImhT8Vr5CJa8aVImryEVc3Y+6yiOqIqld1f1lew1FK69v5o+0N9q234/Fwzt8aOsdgvI61RUxyqjvdsCKTYvmjVjzGnNVGOutrayYhxltY8s6h6xriKO+mHJXoxlncjlnklUVQuoY8QBh7omDi+p+muZ673Si921NJ4/89f/XF2Y++Fxj+o+5QB/iR//OZ6e3nDv51o1ZPDTvdIv6og4fJ6kwDwZGplfBP/vMZJDHj+7LXZHHnxkRQDALv7gNA5rMF3EFARgBQfm10yhf60aMZWnM8VOEjObrIXyoL/hZo6pKqus6VAl/XQV7g/SpL+/p1z/+FX3iiy9pL5/Qfmyqj87mNNajcmsnuK/AASmOQShGIAM1aAuGR9PdNCpMpreihHBHgtly+AKV9ViQVVqobo5JESmgCpyBOpU8yBPIDYJTMVqDuaKeldSrsrZjwmEtb+nSfqdPP/mCfunXntDjTzyrF/cqLx8TLaKqZw0OrL/KvoIJBW0n/EjyVbkN8njV6tgB50AWIV2nWmGQrilTGOtBHEuufqz4mmQE/aRvwk9nOHKkS1sVhxtKUWn+O0Yl8zJ8enua3r/Zde+aTjcuPvrod/6vkzz+4KPd2c3JuYtntr53nnU3Lx1bHX4nZk/lq773xkS5cgCsBMBwf5yvUehHZT6snxnmu8OEgSwANVq/nTMWjROKiEa91o3mmsj21miMY7eIOLITEtNQ7R9MmGT1uWPfDz3z0kK/+FtP67d5OX/6UtUw3VWan1CkSRuihG8+9Ad9FrNQwdyJQitVwYRxDMQ4ifkGQ5Vnh7osTbPUJXlrkOuVhcReF9YDlbgU4kJSYW7KQDkibGbVduU5U/1uIbYjRanYoGmR408FA1CmDk2JuSPbmWxpSFs64FfLy8st/Qa/Dv7W7z+lL/HMW5aZel5yelpZEsSeOonnKKQMwXc8x4LbMbRql7ylqup2ubcit1bnWA5JqphZ1XeJBtYlSDjHUtAEaBznxEGGWqGx0cBeAUNDIe7DcqlwH1RmOQ137G7Pf2RnOrt7o27wq8eq2s3sDRcBT+c3nNM3HT6KwC273blbTk3ecX63e++U3WsSgzo2qpyzvH8O/UKFn4XFZhgR7GGdErk3EiOiyntpSqGIkK+BB03f9+rJCxvouIlYFqMOut7/qpV56AtYJ2KURwQbR1Uptf2Vi4HDmm26PVdZ56avRwQ25PrS/j6+16zU8TM1X6/28cVfma6E9OVLvX7548/p//G//KH+7x/9HX3kn39Kv/7pl/TlVzq9XDe1nzbUp6k6fnaeBLFgA+v3/BeypIikRB+80QU2DULHAyCU+RNKCv5437Wvgwp/fB9gATZC16XQshAZfeWuiFAzLUoExfUhVymRW3uUtfpwKoT11ijUK7RR4BuOtVzNRMOqvuui2+qZRqfpNx0K5E2GDjXQuC7Bt/w67g2LdEsR2EQarRuVshoSfo4P76rWDnNqYL4VHsSlLpkLjGO/pxyLzWkX797Zmvzw/tXh3ON6tKPCdyz9p//Db3e7G3n33KmN75um/LY09LNU9vGDx3IsJQ4M4UXC6FIguX8G5CpFBH2M1q3CXPE87nvPAUatwgajKjoypAjnDtKIaAEzbb5W17Ey44AlBXMoATH2DWgyhGqAtlk3ZxwU6VnWwC/82uf4kvuKnt2f6mps6YCX60V0qikrd1kRtOnUUJXoa6LPLTdNDGhY8gksxkasJWUKRqdgHSXWYJrMsbmpnOdKINJcQiZ1UslsMaFKXypjr8QBLnEYiwN8OFAqS9oeLScsuzn3q7VtH5grGgoe8XLB4Wl/4AWqO63f/8wz+rXffVKf/uKLqvMNFfrkw2V7KaOtYO9JNWE7K4VzouP2HUPaacFzDpA0/yBJLkmMYuPZb5hHCdtHvDjivwYVEfKfa8VuwyiwiyKqiBCNFsAcorcVFB/yy2K6PY1bN6fxp7c20jsO3uO/TkK172Da+spic3M+uffWs9OfmCrO5aFE5rDn/SslN4yfrWy/he/iopfuB6ATlH2nF4drgzGkGuETw6EIAW5CrwaxBnK5NQD31WmMex11qaOm7/pVviJCEddD8EAqGkLqNa6P3/nUJf3q7zypr10KXlpPat+/CPKrtpgzge3MXMlaMtsX1D+QmK8j2B8CKwZzuYLCpKWaJBqgLkMnER8NC6m/yvzbZ23sa9LtazpZaDLtlSeD/D+TtHplbZe+yrlE/xszxCTEYgWlQRiuoESlqaCJXkxzaTqVFkuJ9VbpQ7+caF+b9K3oV36L59/HPq2e557/W5BlwYpNE6fCWigDDNpLkeX1EtBu17E2MLpKtCl0KXkMyUhpBQzid6Wu4foIVKlyaOOQrvApoID6WtUlIPo52hL2pPWFflR5fwp8FnOqELNwA6VX1P7E9tbku+Zdevf2fHJ+Xetm/saLgGfUG8/rmx4fRuC73/fQBzlUvWvKFwEe2erYINvCXS31QNMPEvYfmTWs/n447GtSRCjxtIlwDbHmiwYOWMMwyPAGoOsv9glvOBXDLWeDOJ67TmmbR5H511f/RuVga5pPZ+rYKDVI3qxTl3RlEfrUF57XP/+1T+hf/uZn9PiXruqrr8z08nBSL/XbGv9fHBMtUscmnOSHkLs04UVs2nX0a5A3YvtjfrACsjc7NtsEvMkZon2jOG+KIZkWFZz7CWS4zM6KCbihtartGyI24jLd4gQt11E0iXmNgE84ZT2XnRuwG8/0GuYZLjsfgSXiP9Kvvq9tX1vnSM/yo9JIWfc43Bf3z9KIIKtjL0wTgMRESzkpyMNieNFiuqTHy/Zwn3fDme1peeTMhv7U+XtO7mDkO5Yubp3cuO9MeujExuThWVcudLHUnDNyx8u5eJBVDg0RoZyzUkqKwGkQMeYpklLkxg/6JC4/wP3iMfAgL21uO+4ISK5GdsMUEcfGkUgyVoexpYZpNEyNwAUahjYhyMqNehT7JD13aaHf+eRL+tSXeOm4knSFr58HmqrmqaYc0DO/iJShKtSBTF0qBrM5LRWxAM6X8PuG6njwkiheAAI97yGZsfNBNPPxIg72FHuXpb1XpIMrCsppeaDE/tD8dnyIoXxxaLA9cfyrxLxqIdGmOOCJg577SvdFb0ac9ELaAAAQAElEQVTgmjKd8vqMjjhNNNQptTa0TDt64ksv6vc/9WW9fBA6oD9DyvKLVUI3g6SspOBgYnPeawC+Y4jk8akInMb8qH3zwOjMoa7lcFuy6Hi5Ma+5xVHpGHnElCJCidgcR0QoSlVUosA8rP1BTOIgbU/0rp1Z+q7zO7pH3+HrTW+6ePvWNN57aiPObXecl+WNdqmEU/5v6ORx5HnR5YT/UgQ+xzoPeEnZayeIPjLHyc8K//+ivD6oLikUMUKry3pGRKw4R5n5LjkvrC/na5h/PSLi0D4U4gTEL2biZfUl/fJvfVYv7s90oB312lA/dCpDomsZPesGeQWDAg3PWWmgzBwiDtzV/ODkXwv6dQ1U6GBCd5J6zbul5rqseXlR0+F55f5ZpYYXFMMrHPb3iOugnKgfmVoBElu9Eao8Q7AoYVO1Cmfkq5qfJxTxl5cWxUTyWwVzvuaZ+j6p5G098/yBPvHE1/XEk8+rJyZDChXaiknWAR/dhoLNmphv2KmmK7Swq3aNMSYWtRW5mfDaEe44N2DfMFlmfepfJx/tWjYK0BwJWg4lqSHIqzzvMi93Hc/5sP+liK4wXr0q+1OKIU1TPz+xlX/kttPbb3v3z9z8nwoSuDdk8si/IR3/E+z0t9S1Rz9S81/9v/zrU7ef3X7P1iTu78oicl0os1my5agdrr2tsfmklFnAiVKwURUVFrQ3BMFZNxYRSuhmP0jIxTWgt+Tlo+eQZbqweZHkfUvyZoEF6tVGR+Nb1vRQLNRvgGkdQze68HnNbhsTppOSsv+UJD5iKbCVaAuzevHSvp788kt66tkDXdrf0IF2tYwTWtRNHdQJBxYeBwl/gL8aFflKeAm/SqVWeg4RRWFoIO+l6BXQWh9aKFUgNmzxy4vwp+W1k2hHLc8SOpjkLiV8TKHDy/y6Kq1apW2qN20EK2EbDys31opp2uQalJ2s2+CCQXtWkR9SDbSELetY3NAUGnV4W7Oa3kqf7FB+LWFtY+RGhEitENwThZSizaExD4WkiEpMCpHrlepCnRazSfR37O50PzLdqLc++pHHp/oOXbfff9uJu86f/qGNLu6apTKfMLbtn5gmT4xxtIe8lDPjKeYLsasGdIj5Esl3eV00RPLAtRdx/5PQfV/kdTEwKducquKKFcjWCZZFDdys28CcLtT1S/U4Bq6AAu0TNYaTitCEVYRXBFAsB/nXjq88v6+PPf6svvaStMdLx8AvHQOH8KpgfkuYVrUyEQ+iH0LC/JZfAA6/6i4kec7TGuOU0cnEpePlg/1Ek3KgWd3nMLWnLYHY005c1Y7pelXz4aomfOnNw4ESBwPHM7Co5myV/IKHfcUSeoF1A1qDREleV0RYlVqoJ148YnXAq5qgNdXeMKGPC33mS8/rD594Rpfo/JI6BUgdTWUFf0QcVYoq/vuvb1WoSivrdBTfgGWQOaFEUpO7vEK1zRV9lFGv+Up+xDykal2RiCNCEYbwNJSZOzknreE1EhFyHIKKqQ7Kw35s5P70Rje8++zprff5v99DbiX0/niTbV88tXPf7ub8/ZtJM9ZHmjBW9iOFlPAXt1pcMn6S6M+6g6MvEaGUklLOCnIUGIKivu/BoH4YWrnNcYUE6hqVnokrRr7WfPI2lMi9RgbG1DlFRnSsY1q+Wl0TRiAPRn/EU1870B888Yo+88Urutpv0bNNZN5qJkoc3isozJ8hsoYk+TlRoyqwYmtqthEg91ysMVWgH6ypxLpPBwtNFvva6Pd1Qgc63R3o9u1Bt+8sdXF7T+c3X9Gp2cva7l7WRrqkab3S1lOUocW0MI+KaFtJA5YLjVbaNoQfFCV8SHxAC68Ttwvklw+UE35l4u4xsp0F6+Srz+3pd//wSb1yMGhJHdulGVUJ0DMK3msomAEqviBsyeMAS+i1sms14pqb14kl69xC+1CpVyr1wRGPsgvA+mStaa/SUS1Ri3ZdAEG/u0yU6VdmErY6GC39UpVfBRP7UtZBmk3qQ2wVj7zl1nqHbd7EGy8C6Y3n8k2PHYG79j8+v+3iuQdPzCdv3Z7o7ISvlf7ZuGMde+solQ2OhRwpo84wsxGJjYd1LPZyNpzjm44UEUopqWNFZxZ+BFbYUXq/eICBh0h7CGCgPUjYKKpoDESEIkJSCLEGboYfGEbFjmXOXAc37MoRJGj8wV9MUIoxY5PNHEQ6Su4FOzQ+igda1ZV9aVk2VPkiWmOLdueqHFaqEnmIj71Wlze5gkVjIB/bR4eQtA0+HKdeaocyNFo+1mp+N2dR9otHe9HopDqhagcysK8hmGBMLRSQrk+v8If72Hm41qQMZRZZkzt/bdi+MWo0u64M/LCsZrdbMK7Yb7SZ18F8+kM19Fy4Tt6Kx/lHbeJkk0ZURaz5Qf/VkODllJRTUsqAPBJy9BPIjEYqCyUOqV1d7O5szL5rM6cHb31545S+A9fP/Pcfm2xO6oXzZzZ+YNrVM7M0cGwYFDz4BRhRpUgqLIaIjAeJmJCJGAJFuKCRDOWUlVIS3USvamBNeG0MvJTbRmHOV411W051Qq0GMSZizCmgRpsVFHltrOExRY20toE/oj1sYkqOew3qpKoXrlR97mm+cD75Mgfxmfq0KeUZOiHRnwI8xuJgE22uJizhVfSSXzzSQkoH0C4XBcodHeskdcSmY4ymvFRs6KpOdvs6t7nUHbvSfWc73X9uRj7RHSdC5zaWOpH3eDHhUDXsKTO+Yt8RfZVC7WLs6S3rsNf46wc5c+FQp62rpGCdB17KARJXZOKcddBnXV6EvvS1y/o3v/dZvXyl14KT4uD9DB25ThW6haq2XRrLzcPG0PEUFNaA/KbJukdKYaOHOOKbGsev4kcdNYhnROAdIM8pKbMecibP8KBh47jQr+gNShxipzrQNNc3b88mH7j3jovnf+a//20Pi/64r4fvfOuprc3pW05s5Ie7WmLCoa7jeJ4ZqYxjnkNuMwVjg4dqENfYR/c3IpTcr5yUclZAV0muOwy9vD7WH64K41qbDaIYIRkiB+YbMImfjqE2W6XN5wp/hLgqcGq5ba1QWWN7C+mzX7ysT33+ql66MtdB2WTGzVR5PkRkpdRBdxp4+eh5WR+oW4DrSgkHgHN0RR3FlKY6MZXV0a9pf6DtcqALk6L7T0319tu39f77T+r73nZWH3o7eOS0vvftJ/X+h07oHfft6E23znVxN3RislTHi7yGJfYqkQ4gQO724bZGnIMQf+xDT85LR2IHy4Pgglp42R8UzCPvITXN9OLlQR//1Jf07Et72h9CSNUT99zxvAr2k1pbDLW6asvHu0arale0+w1v1vbYj7mwZ7UgngZlKMsbRXvCbssExwSwnAwODVXQqIqmlOhPx3zqUlaKkLy/Ol5lqcQZJ+pBTPNwZhrDIzsnuoc//Fj7F+BQxMjN9IaJQHrDeHrT0WsicGrr1hNnT5/40ToMd0xC3SyFZrw0TLvcFq9Y2YVNh8xrt6FGUrDpcsPWuFbHTaBSllJKyjxADNNmDn7haChaH7LWdZxbJ4I7qKtNx/yx7dEu0sNk2RqHzBURgZG2/VDPuzwPHH+hnuZgE8piz+dBJC16aW+RtChTLfjp/IB9fNlTh8NIpn/BgauwobWXn0gS/aq2DSI6ip0isnw1X9iiKwgOZsEBNWKQaN/9kS8fjkonNWREqSFp/IOqtW4Mu4WkBjeDzKm1SxkxRQgZkN9GajYw4Py1qllmjPKxjcM7k+NINmr4HhGKCJNMI6KAXitcdxv7PepFJOVDhCCVEnkA5kWqgxIPjxj2efj2k515vtBF98FuZ+NOqUXnOuv/dsXZ5OTuYtm/6dzJ7t6NifjRQ0o8rMuSycLDLEeS5zhTjIaCfuIFsZRCEaHxgkEnrZdTUk5JKacmGqjo9TBioP5RnFw9IpqdiGj6jvONMbbbZE3T+kk+ior5HIQm2Q04FVu9Qk8+Pejxzw/6+iuhK3zpXHIQ95dMHxqTBk1y1oS9oK1jXpaT7dh2MK8Th3PyGhVOZR4Li1Lm3nEE6grjs7ykeb2k09OruuNU0dvu3NL7HzirP/WuO/Qj77tbf+qdt+sDD57T2+7YQi6dmvHyUS8r95fb4Tl4KVOpdIxYee2I/gRF7Puu1RXV8kTLuWHYX6jy4qOEcpebauSJDujfV5+7rD/89Jfai8dBn9SXrFrRK6jRVmU8qsfXthknESsUSEfjAtXKVrkx0Kj4fWNh40YEpo/QmMduiCmNcohrdFPOamOCf5GETFzoKoh/VfDikYj/RldOb07jwTx030V0eavUH/s130pvztE/sD2vp/gQIPGy6TWa8Us4x9qhzYS/nQgrNHEmNhWUFusKryoilOjPGlLIOl4XfvEY0ct1xIW61qD4msk2GmjPSsdpl69HUahguIKvv1T12S9d0lP86lHyLh+oJiqehzUk+z4UqoeqkgpwbgSjoKaXJc9N5pjMw6b4RS8tr2q6vKTddFn3nKx6/1vO6Ce+7wH9Z3/xA/pv/+Z362/95XfpP/+r79V/9de/W//Nz3xI//V/8mH9p3/1g/rJH3mHvvcdt+reC51OsqYmusy6O1B7Sa9VEMApcTOCHNhfxJX5HSzdDl9ms7kS5WHvqvqDq8p+LNH3/WXVS1eW+urzl/Wlp1/S1YPCTpB1sCyazqaKsD3RZ0xflxxbCbmuu67x7TrZsSIutjEf7YwC80RstbLr8tgdU1pdQQ4sgLKql37OSZn9q6NzhcnnkQpeioMXj0kUorDseDl/YHd79p7+a1d2Hn30Iw6aLdzEGyQCNwfsDTJQx9384f/6n24tli/dde8d596xNe9OTdKQwhtjkcYNvihyVTC61Ys/eHgYLPAIFvrKWEQo8dCI8NKmLhtNkRQpq+MryWQyIe+aTvFmxwuIHyR+qBRv4FLbyCBpt65QeMmpq40IOW1KOILu8RQRh8WIUMQRErRrdJy4KgeRSgMZGzy3xT6qvaVASKmj/aoUVd6QOh4j4UMPm3Dw0Egxx4FO/vWjBM1F4uUl8DOrIjcED29V2NlLKkq8xVXaDTa4lNT80roPPIzCNMaiCtu+FfEUwQc3AEnmet6EI2JVX+0ivDL/WtgMHiAkIUfVbQD2XISUr0/YFX6LhiJWbZBfr+ZyxEruwiHgKSiFIqLlUigCKIQ3+EHf7JBefUWgB9BAGO1wMmG+ZOaN55N4NKTIWEogCE/F1SQCr2A8GZGYRJ3Os949S3ror/zfPnNGf4wX8Y233nfhTfNu+oMM6WYuJflhnfFrmpjTzJsgvsE4+sta8UGkJgU+241kmfteiyrzvhRyOuu+5Zw1mXhNBKpVlnk9rEHbclVhowLnIWwDHbssMxrLphxP9CMxN4MDUa3KtNVqIosED/5LV6XHP/d1ffILL6hMzyimW0o8pCcpNEePX5HoJc4KkIT/OTEWtOGRjTAzlNgPpCnnqYkyv4pkFsmEL4tz7evk5Kre9ebT+ss//oD+j3/jz8IBhQAAEABJREFUvfrbP/2g/safv1uP/tAF/bkPndGjP3hBf/3P3a3//Kcf1n/x196vv/Jn3stX3YlOTvc0KVeUecFMrK8YptIwY9yBWIvhr86J+FQgBf1Jjjtfc6NIyX7Sj3YgKwthiF5UFCes+07PvbivJz7/Nb38Sg9vzrpmJuF3ZZyCepl4GaUv8ngUYliBrrvMo4qYinJeifsaR6pV1nPZubG2Z3oNyw8RVQyBIlX6XIixlOxXl5RB+5Kbk7pEOcRVlSOJasRpgC91HLByXXY5htvPn97+8fn29PyHH6sdyn9cKT782C92t9129n3T2ext806TGf5mBiDhSETIL9WJQ19KzEVR9igwjyJCEaGE/+Ly3C88dypBjIjG75iLmedGdNStdRwH6g6ME8uImOo1r9Feoc6gNX1cuWJvjTU/YvSJTAyj9nhG/Zvf/yIvHi/olb1BfinPeSIPdjCnOl68Ewj6G/Q3hfApVNkLxJzNfFzy/8qkY00k5iWhkWMTw2Vt6mVd2Lykd96V9J/8xNv1Xzx6j37y+07o3XdLd+1IF5niZyZVp9KgUzxPbtuSHrw16U+9c0d/7c/cq7/10+/Vn/1T9+r+2yaa1JfZRxYKLSRiGPQtETMVelYDfgZd8yunjrmUUOs1LA6U+IjjZ2Nmc6scxj3fKjo969n/H5zf+K3f01e//qKUJsrsy3sHC/XscRWLKZKOYlhpbEw0T9NV/iPGq+kgMv+Qpnx9ajIrrQS2aBvOVyxFxDUw33LXjUDGIESQgwTt+dURC88l6yq4M3nqsFDl5TzXZZrmcn4W5eG7zp99rx56aAONm+k7GIE/btPpj9vgTXvf+Qjcccv22dl0+vCJze6+LpWtxK6ZWbRen+ylrNMqb6qVQlFiQ8lsKEEu8vqaDlrizcAKEc2avAlEmKYuCoVNaeCJ7YfT+kE85paz5aBDI2xuLtvSjbFu58ZScyttFwXfbWSDowtsoNIBPz37K2gf9A3fSi3yAzDQCzYo8ZATOvLXq+gwxjTHL++PEzbozGFHA9o8bCKyuulUaYJeqlRdKnVVfnEbTwRS+I8fBhUatAe0Bqmh4B5w28AdDyQGmaiq4xfVj4o4RMRc64hHBescj4/pa0GTrcZhKzCwhL3GftXNesb1AvOMY3wXcaC1d51nx7RGMkIRIc8Rz7/EQyMkJfNARFL4T8ulhL1sVILfL/Ik6+5JineePrf1Jj3mQaHyH0P66b/z2Z35NN2zMU0PTlT50azwbK48sAMfUoPcnCE8anmSPVQN8sBrMifmVoiABPFtuUR3uDUuw12Ze8wbHuyFuWe02HksqOZMXEd5pQ6MV6VgfQbzL9xKaz+FZLhuYa72SL7y7J6+9Oy+nr9StYwNBYeqjoc0ceTYEQ3sB1L1/CzKqWJrBExFhEQHKn0OkCPzC5TrDdrMS912aqIf+p636j/4/nv04Xdd0MN3ndCbL27r7tNT3bWbdedu0p0nwW6nN13Y0iP37fI195z+wp9+s77r4Yu69dRU07rPO8NSgc/BQU5lQtNTVXGQkvtX8QGQCKtGBOMjpIOkJfqAXyBFVOxvoa7/Cs0XvvR1XbrMASQYWa/vlEUlibVIZFWwWWFUOKLFll13a+Oz4o16q8LxbCWwrtktX/FcXsN8w+WgXadGhxrptWFEBGM5AlIR0JJQU5IafMD1oTJpGZMoJ/ml7pFUu0fuv+3rZ1D5Y0mPfuTxyV0Xb7/rxKy+ZdbFLcx+lm3Bj9Lsu4tG2CPmyehZyLEVV0QoIqCcrOn8GJAF9UJxyCwMimNUSlGB5t2AXG0deG5b0XKjoOPciAhFHGEdR+uvYb0GGFeZMl9+ruoTT76op5/bax+nKvMmmONpNU8K62IoB7S9oEYPiqL52yms63c8z1teXmPA4HJfWlzVPA50+5lOH3zHLfqLP3S/PvTICT10+4buOpXkv3K4Ufa0oQNtgo16oI3hqrbjqk53e7ple9A95yd691tO6gfef5e+/7vu1YP3nVFXLqmLBZHu1QJCuyrMhgapEisCLxED+WIvEs/eIPfzvbEIYEVe2QdKTLS/lL741Nf17IuXtL8oqGRMV/KQSIyAsCwvOo/piMbhhoJV9a1ea+V1jgkcrm6o2gbW7V+jKVfs01ut5NUy9F1LXN4HZDn9SYxJzklGIMMS8RhU+gU79qBplJ1JLveePjl932T50pmb/6E5QXoDJWb5G8jbm67q0Uc/km+9547zJ3e33rYx1YWkYZpYwDmthrIt8rZM5f9grrDICwu+gUVuyXqhH+VQ2PBG4BA7L34AoC82AXnlk5tvlFLbZuYvxaapKvOdu/4fFbaBJ7RKJ6KoGhycKjsSHI4WPAOKdDA4D/VsQSWyLMMBZfzM3rBAstNs5NWoCFDClPhBQ7xXyI+Z7E3OMvKgTlVw8BuwRyO0GSpwDEsELS7TRfKhyLBXtSAzfwQF5Dq8KhZdGPP1XSuuJStUcgfROaSTY9KAttlHtS3FBvokd39k+D52lxrI7QxjJ+car2bPlcZiu9vuyHedsaUmuOHNcikiFMy7BCJBhxiDaLFNCqUI7iFxN4I8w0vEqy730zTq6dm0e2hjPnvbj57+7PZjf0wvH7ed2rw4T3H/9jxum8SQs6QEAggf5BLjXsmrLDXCHZeaXFzRqCCKhoUVrsH0h0sBjYgwQfwra6LwtXbEuC6sLfi1yQ/je13shZ0KitAlJ1PGbLT5Rwlf/S7tc8STX3lJX39poT0O80teqlNO6lCeptCEup7bqdUrSjHILx4+zIYGhed0EInIkoI/Eh/iletSU+3pIi8V73nwvH7sQ/fpex45r/suzLWbB21zWJstFppzENvi6+wmmPe9tuCfmRX0JvrQe+7UD3z3XXrkLad1mi+9HQcxtytebuTDnKGk1miLXoEsEnMhiEdIvHhUzkP4WXv4S0BOXyqyqsxHh6QvPfUcLx77WEhIkiLTl6jQRQV/Bgan0sdwW8RN7Yp2963SlnORN9rGG2N1c9lYFb+tjGYiQiQpSIwJSQlGSiEyhSTnFNV47gmMjnEkk+hJYqxy6jc2Ot0x7dL7chru+OM6WN2ymM5P7+4+uDXTXfOJduxHsM8SeMnOtZuJG0FcDo4B2XSd3wjUbx0KeigNPE8GXs795d30uD7kYQCMn8cNswwL5bU9bBxrIyIUMWKtsc5LSJcPpM9/XfrCs0u9uBfqmXPBhybxgprSRKa9uw/ME7F3R0NRKINOInepzQsO+Lks1fGSMin72spLPXzfKV4a7taH3nu77jyXtMkvJxP/gxmsn2BNiPURzOfkutAdmCGfDQeaDQudmg568K5dffA9d+kD77xNu/OF5vmA/bKX63nai5eO8JqhQ5V4VREU5oSA6UqOMr46BbcgXkliTZfotBik51+8rBf4afTq3lIFe1JSipCwVeh7s4GdStmg803GjWS9Y3A9A8n1yZ4dwgNnBTOcY3TNcrs01bjVfOy1dmFW+2PF2sRw3B9q4EKkpMk0C3XBAaxxYhp+8scwmeR6y8727N15I99xftZvoHAzvUEiwIx9g3h6080WgWcfOrdx/uzuxYvnd++d5brNwz2zRpUisR+ZEhuRl/WIwlIu1Cws7MICr9WlymKucNFpvGtzPxgG+K6DYVVWPok63hQqm1ltByw/PAxU4bldkdexfTNpwSli9Mu0UY/J1uVreVVu2y9O/mtPhvdP9tS2sR70VUsUejbooiSx6SZDoS5lTTiMdLmjFOqXhecBfSb5P6BN/VKToecLVtIsT8QepoO9XstlbXaCOPbolMLDIIrGXzeqgo06RB4VvUGVh5b8T5Py8CHw8hVoeYPHIxcb0FYDfW453ArHgDxM7v8IjVLrHwNM0ljL91EXyg8o+oZqi7sNtnYCOw2B5yNt2bWgPhVtC+MrkWtjcFWi5iF1RFhHiggFDwcIUigHoPPZCMmxiAi1q4aCsUkp5JiKh/Osi+l8mu/d2Zw+dCKlWx7XJzr92161xsmTG/fOJt1btmfdmU4DI1pF63Ql6GYQj/HQWuBacgQary5pJZEUIV+OEdFiXvoesEdIIV+Wey34cGWYHnlFhUPXSONCtXYcjpVafdsAeFrERZs5B9PKJdpjzvEbka4y7z/Pi8ezLy+05DA1pCSmvfxygbo6YtwxHzK9zKmoy5UxYdVwMBIP+MBOhIh/ohHJ5Y45nitfa/ky+8C9J/WjH7pfj9wfOj2v2qTOlpbaGPY1BZPlATllIriN/U0OVVssoBNd1TZtfeCRc/q+917U/XfsaJ6u4s+Sl4lCpwO4TXL5Yv1gV/gVGhTYC3wOYp8MbAYQ7Qu5kFW0eoLwlWde0MuX9rWkn0WpSfxhgmDJKOwLIg4UdHQF8R5hnseiQow58aXNRsOERNctovBHTBEhx5bhUWK+Z+DeG3iB12r8jkFzmUw5I0UvWlY0iaGbT3V6e5bfubkR995yz3T7j+jOYbXHHnss3bJzcePCqa0HtjfSbbOubjmCwRw4VIpDqhGERAZdomxqRMSYw7xhisBQ60xrgRePqp514BePBuh1rCFZI7VhzaurMQxsVJoaxwfiutYiQikRNElXFlVffLbo65enOihz5W6mnJK3GsY0Swl0STFJ8q/aKQ9K9D2ijQIzLZiJ+ME9YlDH3j7vinbm0unN4GXhot75wBmdpDx1VIY9lX4f20UpTelfpg8TyjMVv/SwRie0CUc6QI+f7LZZN2++fVMfePiM3nTrlrYny9U6kXBFQZ1E3cSzLcTF87oYCCsoxL2ajbyAin5VVlUCgQ/Sy6/s66WX9nT1KuuMB2dlrVAFecE3eLZDqTYIni1aw3CrgR9BYQ3IGyTX8jA5t7iNETYx6OI1sI7la2arV6sKg1+BasEREooFIFKkUDfJCtzwyATMynNZPDuC0ZpM4sT21vTh2Wz6lumJdHJt+2b++o9Aev27eNPD4xHY3dfZrenyvt3tuD+nPmVG0AtUCkUE249aLhYpe5R8sbzZSlnY3hTMAN4EjgNWS2teYTOo3gzgRoQwKl8RgenaYB1j4Ldz50alXcO63wjWMb6RjmXWqfhRfRDBjYFuDOxMlUNJwFfrE0zK/eJA+3tXtX+wx9fRXilnzeYzTSZTJfzOfFLa6uAvXlbdf1n+IrU9nWs+3eRlZYOH1FTRTXgosdkRV3ZfBZFLtOviuLWzK8KrPJgaoEcfhO6IRujay7Wu5VBrFat6PKc/15SRud5xnsuGec6NiFBEmLwxsGN941DhOqcsOwT9cowrMa6ui1+H9SDcVES0NiPIzUPHMUpMvDYvw0w4MSJSGvVh51R5sBfNki7Mc33zianunN/bTxD90VOt8Wd/9rc3zu1u3L45z7dOUt1I9CPRh2YUP6TE3A08Jf4jk7IDYTQGt4KfR+VK/VrHOY8Qfd8DHUMtF9dax+vg+JpYly1HjfpHtlweQWyysAUkTz1xWmu6CrUX7mdflNLlmiAAABAASURBVL76fK8rB0k1M6c5sSbiGPQx8E9+mtO/xIR1/DOHnMS6ycxVVJFgSL5CDJnMn6YDxuCqHrjntN739tN6613S5ECa8fK9ycN9A9v1wDodv4wEL/GDSl/UiVb5FaTu72nKYWBaFtrIRffdeUbvfeRObU0PNE37vHgs6ctAowWQOPQIf8RaFPbVyutYO7dexXpF2RAxkFjyhCPpMoepS5er9vbNY1coSxXaD1WllCR3jJ5CaH1dH3eXjSZ33Bpx3W1s+jrmUdH1jSOORFQVwR3YlwhofIqI5lsEZQOe5Zn9KTNWpFZvNXzQRSl6TWPI23O9dWuS3nJmZ+uc/i2vX9L/brofB2cvnJ7dM8txkgNxToxDVBsmgvhmqmFkNvIb3RyDNax3nE70M2LVZ3KvA8Mv5gNzyGvEMG9dz7ntXA/zrWeYtjwiWlxdHujDy1cW+uwXX9Are1KNpJyrghfcYI4My331/YK5wlxk/vX8Itf3V+Ed8BGtZ44V+XINj4P39oilutjTqc1BP/A9b9OD953UyS2p8LxbLl5BvVfQxxpZCyZo5eWj5k6FAR0wsuhZKzywWK2awOt4pib6vaGqW3c39IFH7tPOTLJ/yfOwOFYd0ipaUaYOQtmXEkUDY8K7NyvS0lAVlnnxEPUqttt+HSGliQ4Oivb3B/XIB+SDCvqD2ssL1scWsBOChx3L7YPhvuC/UHJsj4OqLZnXCEnX5NSrDVS+RnB9ATnjINodIcZAxLbKc8PjLPoSKSt586LvFd2U8JUXj+pfPmo/naZybmOje9uJE92Fd//Mfz+5vpWb5ddnBNLr062bXt0wAqzo22/bPDvP6a550q2pLFmHwfpkMbLYw1CS82S6srhZrGLTioA2rjPsDcTwQjdMHwFl29HYRrDoxWYgNkTYKtgfOJQZpim2zcO5FNI1ULtsuxGr2/XlFbtlNTJ7X2p00I5L3qsyG7//JZasRTvYZB6eWYO6TuomoUhsYH4R4UAytA25SOjEcFVp+TxfrA50ZrNqZ1oVHLBiKEJdQx+A5mg3Ajt0JJoH6EEjaT1y3yuxNPxAGDs9SiOoF1JEAF17YcP9JaNKPZS53ApmueAchttRCA9GyAUl6uKV9XR0uYr1DTU9KpK7PXFZTkZyXexR3zIDJm2MGodl5OaPsKzSLnFEM2Jlm9ztIUGtuLWGRGyYIkrIA46Ez6Y9MGgG8tkkw+0ZvwPeOw7u2j0x/e6tOt/98GPtn0dE69tPP/M//HZ3/tzGradP5LduTuO2XPqUGNjK/Bdt1jXoQ8G8e+V5C3ksVTw2mteN5jnsVcR8F4ffSl6bfkQo6NMRovEdw8p8ffWhinlGXCuQgnjq8Bp9Y1zgBEFNJeS5bv982Li8kJ58WnrhctayTpQ64pekiKqQ6znGneQXEuZvxjc4tDHIfY8I9Khg29TpiEkXCw5EV7W7tdA7Hjqph+47oROTqrmW2swSy0N1GVKZ0OepSsxYZVMdDEHeYW8iDdjkMHVinnmR73WKL8NvumtL99+JrXmP/X3GeSnVHhRJgLbtk+nKWIwYVPDLNJlgKxwDQCVSwErEv9NLryx16fJSfPDlYNXjy4AMu9aif3UF4aFpcbWYV6wDitgf6erCimedNVAgdk1KbqXgtqpzjb7H1G1btypqU1NErADDzBWYLkqELKXgxS8BoYcOPaj4TQFGJWYDh95FzPNwdrMr9+3Odce/zdoQ151n97emZXHX6c30wCzqiawhIvA/6K0hxxgCX+wuVeCoQdddVJRh9jpm69zPEfMt5wFFf1PTddl863leFxaW6TUsO4413/VSytgY7RzXMV1Kab9Yv8KX/i9/5Wn28J64Dso60ER7mvOxacqv0xMw5eW4S8h4sctBjFNhjkqTnJV5gESXVRmbgbj0lfp5T7eeHvTh9+/owukJL9PSfBLqpuhFIoJZPett6RFLCTrUU79OkgbyJfvPUBlPdHLueJlM6ngh2aG9t91/G8+ijhd65i/7RRUX4a88t2pdSqlnJAzkUDVClTYLPauCriEYgHpiHBukSbdBPNRePiovHorc5jCzVyMKmgWaqlWsbbiYWk/ewLawXZ3bdEO0O11puZBVHV11LVgxXTTvVTisYsUixSCJ9ikW2iQ0WrCf9AM8mvTfdohMX2mvlKoU9IXndSFG3pxC/XxrPnv31mx610735hnGbqY3QATSG8DHN5iL3zF346Gf/ejkjtvO3rnZpXs6lZ1UhsgRiojWqO/BAk4NIf8RW0wDG6mXL0w16Og6vjkUNvF1ea3hTUSuxKanQ2AtsIzQD5F1Hed61YVD8G4sQ3B9CgwDthmtEWxKCR/ohsIbkAZKAzV7QN4Eg9j71XU8GLKU1Ev8HJ6HK5rHVe3OF7rzXNY73npKb3vzWd1yalNa7qFTOQBn7BHVkpSiU2vLrdO/MGgl6EZVmOuScEkVii2Su5CoXbjech1yrKWVrrjGsjmHMWksLK1ylFpqxYA0Du1RPkxNo5VMjcBHCNwe+RBuh4xyM0Tu1lvGQ8ntXgtLMNFkTbNVbhyLZFfWpfYI48EpxiQxDplAZZoxIiDkK9H/AHJVTTsi7IdrOeDlYHnLiY3uA/Nueu7cifsn+iNeJzYm01OnZnduzuNN866ez4x/Yv67VR/sx4Mt3uKjy/S4+dP6R5vWS/ju3ICFyFot4wEtrAF33P0CEaGII7Q63MZ4V63XEyxiKeDKLh2h4sUIYUtt7qXKPOTQEJE0hHRpb9ATX7qiV/Y7DRynIkKZfiRxQbcDSepUQURWVMnrRKyVUChhJ5RxIFEyVdXxgjHlYHXx7FRvvmtTt5HP8GUeffvriHXZiw+LUkw54Gf1rIuew1OfkxaSamKo4A3Lgbaog2fbvLhcPD3Vw2+9VbvbSZNY0PYS5UFy9No8wTnagdGS+86oyP+qXJP4xjoU/R/BaMAreF6Iy0uX9vXyZdatu4PNSrvFedu7pGgLMyTnOrow0eK/HpsmgUlqfG4kl6jahOQU6zWoTcc2VipkKAiQKOCl78dhQRXDdIhEwXsVmehds1nscgpFVCX1SmUR0+hns1Tesrs1eeu5c+fnKMZxy98yXWtc2O52N6b5vu2p7sHmZkfMEqCXeG8voLAe8MKcWnV0IYB3bb9HqXme52u4bFgaEUp0NCLo1witrlG/qjBHV6zXyAJ+UD+RjynCZWMse1pl3D05D91+blMXT3U6xX6/nS7r5OSKttMr2tJlbcRVTcpVTXWgaRxoQu7/hmNSF+p4Oc70PUURwVfwonKCXzjuvXWut97RaXcjeEkoCuZb5gXFFGdkagS6WUxNtb9ORn9qDok9zmu3J46F2DF2Eh/NMqfrDcb51jM72pnP1OUkWQ7GfckvG7xYh3OeYfYn6BwtizVcmR0V2s8lueN1oH6RrIc32WuUastFlUpWik7jNerUw3ZMiZJh2oBerxv8Jslw/eM5llEkmWmg4DE33zkSONyRmdcKvlGo2A8FJQpuvfVtLPJOoSVBXULYGyMxf5CKsNIXZizrXPQ76Heo72bTeOvGRrr35Kl0yno38fqPQHr9u3jTwxaBxx6LyReubF44s/XAfJLu5WtupFrb8o12t5bLRV7H4cVdpYjCbSAHLPIImPJFrRjhkjeLwoI2TEeE2TJtwrlhehSNcpfNX+N42bSBm83OcR3zjYjAt2shhWp4apKz0QoEMIe9hq+ewSaUNFB3CGlAMKSqJaekgS8hHX3c6Ko200Ib5SWdmVzSPbsLPXLPTB9672360e+/Rx9416267fy2wn93nfYmfCnu0hQqK7xR0z6mheMKdjxMSqIhP11qPvRPCrZ6cRHXIDPIxgRPYMWDcmkUcXdcyFqq2FkLa+O46ZEa4zaWR/qIv1IlG3kQpCP6UL+xgu7UQ2DxiEZuXSofpeMOHnEbVfEXS/SdO3pVzC8Gh8cCI1XV0edAhyFSRFCHtolphRLFDPxrROLlgy+QJ3n+vo1xu2Njepm3QSt9e3jssZom22fmZ07O7p119fZJHvxFlxGrcnt+oPvFoxBk063v0GoDiw49iYaq5q58uW9o0j+WBnPOdKiiYFjDiAjqBGS0PAKdat2j+mNsYaJ141RgV/wVSEq1U4qJInU+gurFvYU+9+XndWWZ8TIruIdjHqEgrkrwc8daSGq+0VTFaXcvKSnUHYE5nGgtc9Cap15333ZaF3Zn2mLNTKgzA2V/of6gF6SE3SWGDvhSvJwUlWlon1ePIdsI7aK0f+UqLVRtMPAnN6a82N+hk1sTTWJgPgyEuUj4RI1VCooB7VxqY0Mb1Sz8FbVEDMRaE0wiqaIqPoTq0iu8gF25oqaWLAH4MP66iUn0owlDvhx7Q4wjJtYZOfVgWLbGcf3jvDV/vT+6/Gpgz20cE1xvIyKUOEilhG+mxUWdykGqwivAXQ/27WBtpLIf01TftDnpHpkO091HP9o6RqVvL/0Mvwae2j119uTW7C3sjWenaZjmNrMYF2IgfKlA0B6RINqxot1SEwmfKVT8JWvJtGOyhstNcM0tWp8jkqRQRMiXda+H+cdhuW07t29jPmoEsYoIOZYdps+fnOuDj9ymH3jnLfqeB07qnXdP9daLVW86u2D/39ftW1d1npeQU+mKdtO+tmNfm/WKZv0rmi4uaba4rBkfoiZlqcxcn3aDLpya6YE7zqKfxHs0LyeD+sVSDJfKIMCkLlKXEvM/YBR4vexnapuco2h20cCv62W54OWlaoNfPOasn43ZVF03EUERi141MMrYi5wnmsQaZ/GQhxRJasMfjeUXj2ANSz181wPosxTwIVSL9bPCE0pSZUxlxEjhOTwETnTIPquNbSVDSoIgjWXLG6jlXOStKjerkl2TRh1YCNd0rUE1Qwr8aB3ReFX0Cs/anpcOr+UCA5ZEbCOCepX9qOIP+sj8ghgxpOlE5xj/N29u7dyO5GZ6A0TAM/MN4OZNFx99/MG49dzW/PSpzfs3Z/muGHpNvPESGi/qI5gB2BS8MYkNRRooFTPltS4WLau4lde3o/ptqTd2RKBaWeyl5WudUFLwRwYbiZtoJvXal+WGXAdEYAP7+gaX24twS+jW1Fzm46oO+qz9MtVBTLXgULRg11nmKr98tEPlsFA6uKT5wXO6bXpZ33v/XD/9A3fpv/iph/WTP3y73vu2uc7v7isPL2tSDzSfZB4aScOycNgaAA+WnjjQtxB/aDuAQOUgVIB8KBIPDG/q6Ak9caHN3aleEzP3xVwDy012nLb8kM9QtXIdbVhPGmnzXXZueKNe56WUZpdqq/zaOq53HNZbl9Fck4d1DxmvQdjf8eHg2gNahSgUpahAGp+7oYgQNx1ebtgvKTHwgC/qYsgTDdvTSO84u7Nz5lDv2yCevvjbeTadnDx9avsdKcrpjnh1tJuAH3BtXvBArwYPX+eCFvSYV1obEfAMYcNwfJ27WBnrWugPuUQuJNX1JJoCsUIijiHsG2KcAAAQAElEQVRfFd0RLr0GUOVLAnWrwg2VpGCOVYzuE9oXL/d65vlL2l8mFeYhxjmnFHSwR3lgPS1TqEe/VIxVIQslZex1K0yVYkY9eE1eNO9Cb77nDu1ubiotepW9fVXyWTfXxsa2JrOZDjhh9dOi/W5fV9Nl7XN4uxpXdIVfE3vGejqfaz7lV5FW90DbG53O7e5oi3U1wZVcpXDMDCXJwN+KbwXPmrvJc8hI9L6T6oQ6U8n/HC/9E3ri8ouH/78EBucTqWIBH1yzFhpqbQSar04VcW2NIYe2hsfW68YwvYYqFm+AdZ1DPTMOYaNeg8ar61stIhQRJsnRT8D+GzmprGSctTjMFqVyoGkMp2Y53X2im91zy1dFcFr1b+v24jMbs5MnN+/Y3t58J+Mx6WgvAwKIH/hDktGsElP67nnoZ0jDkbBp+LaOgWNnuGy+YRoTqsS7VlohD8Z8BPMP2nprjDrWO4qbZRF4gXC0L0XEESRoKXOI3+AZcN+FqX7qQ2f1H/3grv7WT9yp/9NffVj/7V97n/6rv/Qu/cyfeUA/9cG79MMPn9P33HtSbz3X6e4T0m2bgy5M9nQmLusUv4yfXF7VNpj2e5qAc8zlB245qxPMwXkvbShrM3fyr4FdZM1SxzMkFDyY5vhp+OW9LhbqeXkXk7TD5wlj27E+Z5NOs66T6/J+I2FDKasiq1lcvaIrUi4qWkrskZ6L8kUMZSXiaV4w9xMvHsELqrRAowdVS9ZvqFNOU0XTTVaXyRLSgJ8eH5QJOIlyo9c3t6NVHVeCv9Z3Ee/w7WicLKPUeFhD+9pkmTm12cUBCuZVaqjBVs1EBkm35JePBWecdZXoMnHJ8NkMUY3WMTzhOZKjqMvpodMn5g8hupneABFIbwAfb7pIBG754HZ3223n75h36cI0181g1/LBLli4hcU3gMrWUiv3Q3hheiV7Qce4CSmwduO0rmtpxJHemu/cMiMisGSIfIS4jutQbOlGvCZ4jVvAT/QlNGC7iKZUmakD/L6IzaeqcAIJ+pzZnHPdV6c9zfO+diYHum036V33n9Wf+/BD+ht/4R36qR96k773bWd195mJTm9mzTCYOExF9JpOO2wt2awPVOH5AJWQy1flBkh4A3082SHv4uudscnQjNr8bSbcEfOrZLLFgbERcLWC1epdljEUdAO6JFS4W+8YtLrqMV6lfjl84ahjvWZrpbzKkEDRIvqtHUpOFVvODZO19Ylg8+BR81pc9p7seGKzH+0UMtvFX8vdcauv4EzYaTkNhOmQBh4qiXzKJJ5w+EplOdvenLxv92S6oD/C9eKVC93Jjdnu2Z2td6VaT6v0wrSCNgnKYY6zWMdnrfw9nuNPhG+r/qNCojrRw45pKh9LK75l4JhAEdEghdZXxBG95o3xt2VsMd+relXGUxyiW4arnGG0d3Wp/asvErhXlOtlDjuXNa1XyPco73FA3VMUwFpIHEIStjJ9MwgvslDUpOw/jHFi/eRh0CwNuuviVFvTJB+GNiZTDiwT7XNoWvjLrv0PLPK1tnqeYmzB3oOy8qwT5rRA5sNO5gCV0eXMpE1kky6w5b4Vtbrc5YmPHzI0XmaNlOQwVhi1yTPsBAJUZLYTeBHsAYVfOHsOUUUirimFklVFexU4b9BrXmPsj8StFnXNJ6O9xkGh0mZt5VFmPuzr0lqGZpO4fHxtNuarbrZVFPiauYcHHTrRp5yCMRuUo08p+os7W/n9Ov3C7FUmvhXG6YONrblu3d1M9+e6yPxirlRLq1lpV6/CyJGvyi3AseS+uXg8X9MRoQh6RL1CG+Yb1o8YZdybjnlrWMdxX5fXeQTagCAoZ6IEbdla10XOpdpkOp6aVZ3ulrplQ7rr1ERvYW4/ctdE3/vwtn78u8/qr/Dh6W/+xL36zx59UD/zkw/rP/5zj+inf+wR/eSfekg/9l336kMPX9C7797hxSTr7t2qu8/wgnJ+i5fyqtxLnttMBhWvoZTZJZNSqe0T1LBcUi6adgl0bexQFBOHVDX0zNfCvMXOYjnOksXBAv4SXQeLXiHnLgy1eo1mPjiNqOhGAwrNrnPhg7fkiKxhWPJcy5rOO5ZZVV8XiGmUgEVVq5sU0iHkLkmtAbJvkEavRwVMjcThnTFf0R5Lk9fqUBsfWjMIKjGsRfgGUIbEj0q5auBZ7HjBllgHmQHOjL3Xk3m2X9i/CntP8CyZ5nTHzsb8zg8/9kf/bwRt908oXnfdSq87j246dMMI3H7Xe6cPvvn+90StF5OGnDgwiJ2GZarKbsKzWpU/BdpotMte4E3IUPthbpoNJyIUkRRACl1/mWOws41SNox12Tx5x4DnDUCrvDjHEE3SMpsJ5et51m88ZNYT1muDWp2q8Qq2oGDDjPY1ZxAfgDXgQD+gx9tHx68aG8OetvlKdaK8onN8tXrLLVN939vP6ce++xb92e+7oB/7wHl96JELetvdp3Rxd6bNVDTzywqbtN3n7IXdzEZXaJuHRgzKHKwSpdYncvZGVWLlmBZ8quHtccAJcuzAUlS8bQ+MgT1ywIb7wAjANxWiV26QPlu/woejGtwNkTeERFsjEjQQPPla5zSNel1hdMFtwbAasIzsuoQObYx3bCA1Lew3fXwyfQjK5o9w24GmkcilJKMqk4tOjeMKRb3CnKqrfoQfGig7BkarTB23bRW/HHTEtNNyMk31LZOk848+9vgUlW8r3Xeh8JgtFzYm+fYu1c2ET9LAMHqsiE3riE2aJm/lijt4YhoW4WEuuA8yKdlBhSJC41XJqlIbs4Jt6qLZ7qg0qXOjaY52Gr+VrXk9z+W1Br7aZ+ahf70rBHec84P42CD/XfPbTi11buuKTs0u68TksrbiFW3qFc3rK8ztS+1lpOMFJPNLHjGlXiEMB4D5zRz1x9QJvmQ/rOnHqc25Tm8nzXlJSN4fgsMKKMoaWHRUUSgpD0kdDmUQppOtYJYDwngYCOXIrIWkyqScTkOiHxVEwgePB/xgQYVtkKvF3bIq0YpoZ8yDkuGSZYbGi7FwNdfCnAa4jITWyB3xTIw7Eq8vR/wIKK+SLVZasa0jrDWxYYsIxnmNddOrurIP0BXYB+eG+VJofUWEIoJuVjlGhu1ZHjHKIsY8hdTRhkEUqZdAiDMsKMqpnNua53denC7+SC8e99565vx8Uu7c6MrpPBykzi/mVYoW86SCH2tUeIia31KRsfZb1IgIRSRJITWIa6SDckRQFlRlPgDWiPtHJEYeZYFRcsTV6jJf2KiYqSseRbNaKTAWNB/M38bglrCXKU/IpyjPqLuRpRMz6fSWeOPqdN8tcz1055beff9JffeDZ/RhnhU/9O5z+tH3n9ef/Z5z+okPndNf/P7z+ks/eIv+wx+4XX/5B+7T973jIr+Od5rQJubkcAwsykGdhuDZQdsESu5FFbMxika/oBlP3BAuSZ4oCnk9LYq0t5QuXS284B/If/0qIUgF7cq68q98hTwmCtoVYyVeJgKdjqAk7ASoq3FShWP9gcnfF9rqNZ+HZnPmnfZVYx8vhzYWbmNEohzwjxKm6Z7rVLpUVCmJu8d+BLbpE0KzAfVdyb5U26FMVqmjgCZRbMk8w3VHW1SnTqV+JfeZoNBek1G/EK+evrQPjPQzpyyj+jmKnCpyneB5njgnzFI5OeuGi9vLcuHRRz/Shqo1fPP2uoxAel16ddOp6yJQ4+LZ+caFs6e/h7V8i9jg2gOWBVfUswyLWL/yvlWikhc0DKkoWKChirCiFAY8gYikWMFlrS5ebqTK0l6BNnUcqrTHJlg5dMg5ZW8CFf2WY4faOo41vyAzPeY0wwY16uEjrVSjNQbFJi4tVTm84L44B6nw03Xii+t2HOhcd6C7tgY9cDbp3Xdt6vt5kPzEB+/kAXKbfug9u3r73aEL21X8yMFjQsr4l/jqlFXxIrTE4AEovGxELoogltiubGYictYqaJaoau1HUSHeAsHDIPAlBrSIaSUOOMcWWeRnBU3RSqW2EzlyumGzkvUDPnaFRdFekKOlqiaQiAs3SaGKvnNxOcYoSeaBosofUVtNb9Q1Db9WaozJVKEMF/3V3UzsC1Qg7AXzoZWhq0EAGF4M4hfl0OoPdMbHrKpUsUd5OERSgbadhI4ReAhJbUkmku1AUr9DNouaZmk4H8Py9pO3bXzb/5Hg9nxyIlfd26luc4bGNXxiFVRsB/4F/oSkqEAih3DHkImrIrfPBbZRFTKErxGu6VJR2B5GPA4t9oioKgRyXkWogGVrND565Ri/HYptx4DvWqg0yvOx76qGCdwk+RehW/h6+6F336b3P7itd79ppkfuneihOzq95das+89n3Xs2dPcp6fYTpc15/6ttu5tVJ8FmXmgjLbSZel5QFpproSkvJztd0S27W9qehkhi0PgVQay4UExnKnxh7AkGLmqqiSZ9p27ZaTJMlTnoFA4Gw8CBJsThOLX55y1hHdYlhd5jkIoUAEGwkFKDaG/kUVFj8BJhNIJcCusbqkJBESM/cQhJqZPC54uE28SKNVRoy+zK+jRdGasRrm3YjtpV5ZEUGlKljw0VGmmlPY+vSxWNApxTRYpAGrSpBqq0clWM+Uqu667C+nesnFsUQV+81kC4P+SJPWVCf7MnjBL2kroc6lLhBbLubEzqfYvlYufDf4Svuqe3uvtSGu6fpr7r1CvTTpKIcZZaW0EvpVpFvxJ00H6lXMgHcgT0UQ1Jgb9ruP7ID/kKjDRQ01YMlrsM06JtIatyaQ04xKQaGKkruHWcFGx5TIxWw00BPGyWvJ6wQK2kLk9oCx8xwtYu93CC7lTSBvk2ON1JFzele05LD9wufiFP+t63T/Uj37Wjv/Ch8/rpH75T/9GffoAXj9u1NSvqJhUfKk1Ei0/P3FsqiKSIVQXMZcapgAHu4BcF2gl0cFDuclCn5yXB9S6zdr701cu6urfAQN/20IQsYqpaDRY/dAQWmBcJewkjbb9lvtom3UE3AD3khSV48Qh+SZlSdWsnab5pn65I6UDB2kBROKrEMy/88l8DPlZihGNdxB+vJdZupT1Dq9xz1+uEADAkxKLVXlWGroy7ucJn5yMqro4oUAZqmLTfRlIrc6u0XdERKLTp9eJ/Wlf4mZlvOYUCVyuyij4k5cpc7jXJwyTq8pZpzm/WQw8REEtv4vUagfR6deymX0cRePQjH02X965ub82nb5lOpye7lFhwRYVDcmGDEAuWJSye516j8uL1Rsx6HY14BxipdvearQi9eNewYE1fp87GMHIO5ZUWAA0JoauOZKPMGvVXRVSuLa/56zzC28m6NObmTLqJcmJjguW+0WmMLzRnIz2/zQvHxZk+9PY79NM//g79p3/pPfoPPnSH3n7PVOc3pVlfFftFednz4OHB4Qc4J1LHKeF7xeDABjyw2fNYFdGkDwP2S0PrK+3SU/yH5TpoiZcTsYkHm39qUNuEjz9otb6q66m57cMbDcgmmm3sFep7/GotX3CMGQAAEABJREFUtFEQVRCCTbkeQlwVfQMSM8dkh/wjXuGQY93jwBhVrVMgneOcLa3ru4inYx1HP9AbQUXosc4oR5l6wm9hIyIUPBiq4sh/yhHwqdxiA81zgwOBFAEfMLRiWBp4akSnMlv29SGem2/Wt3ltzifnui69a5rTJGNb9g8bflgp5CSvmiSRA3QSoMj4qcnVruA+zrkK5eQ+Ox8xcis9dd/XMufXY9RHa+XLunyjvLXKmoygbfwaqOP/SWZG+fR2p7fedUI/8P7b9FM/+mb9x3/hbfqbj75df+Mn367/+M+/Xf/hjz+sn/rBh/TnvudN+pH33MGauMAX3bN65307uvts4Utv0j1nq27d2dfu5CVt1ed0Ir2sc5tL3Xqy0yl/HU1SMJaVQ4f/2mbvwxPzvI92jCKcrAtSYs0kZYn1k4hkxnHXS/i82F+o5yfJCv+lV6Q9DkHLIvWErGJbIAA9bDEX88cxg4UIQ/R/pK09QLIeaV8qTZ+QkFdtbszA3A5LtCU8F5dttcMKL0NeA7BaMt8QBpyvYSEsZ9dgLXd+jYACXeF+bbqR3rUaRyXrGuaEfWe83YeQOBAWc1a9gUEirMpsHl3wwhD99suL/dtuO72xiejbSlsb3Vuk4c2J/Su3eI4xDVthD2x7DhFnWNWGgZv9rOhaxQd4VVMjmozgOR85r76vZc49Hs4Nazq/FmJ4AoyNYPqQtn4DzoYdcU5gIiCaoHB3Pcr4TaElrBHL2pAw6F+TJuTGrIqX8CNsUNXYJPeLyUn6fSIN2owlY7KQXyTaF3jqBRtXj50By47bwM39Y2clRONd6Aj/vI57PlD17Mk947iE3/MW9PLyqj72+BO67L/OCE+x6kNkqZtKMZEGor8YlHLHi0+njE6/PFA/HDR/CvOcqKFLwp8O3+Y8M3dPbmr35Fxb21mTKUzWcuHlxR/tNITUBpk6zmm22n/qH46H3AcAT1xrPiSptnExD4KEfRKCw9RkRGLMaQ47BYxl2zWoxLwT41UNasNRoY/VYG8YiJtRyYUwFMpsOIUzj+NtewXfswZl8VWk9LfMp7OH51tPTXTzel1HIL2uvbvpXIvA1lfetPPsi/v3TKexzU/vmf2s8Y9uARlirbLKIb2QG8ZNAs6YKqt3pLhfKxtF2DhWzwv7xqA6ydZQl3XknQHeOpm3xpr3LecYrmxKC04tQ80KthX3jb1Tt5yZ6sMfuEd/469+r/7mX35Yf/4HL+i9D2zo7jOhizwxOEfxZbdongfN2YknbPLBLPfX1/3lEl+96eEtD4ICtL4cAHDc50YjJ1JHvcM3jMB9jYSc5wsNUAt7TRdepRciWM7NdtuVTlUKFT9KGfVbGdMtRwaJiWMyeGvZ8dz1S7Pj/h3Tt10eLuuN/3gdTDXbr9UGQovIasvXN7rhrtBH5h3jFEr0DlrS2gdI0siTqvzy4Vxo6vhFsGJE8GD1S8M9vETciZ/ryse1X5O+cHb3zMmdrYdzFo/adf8lMfgB9A2u1h/Lj7VYzZTXA17Xtb1qrRGQ+Nho59fDAvOcG8fp68utWQ4BwxLJkJntE03pyDyFZrA4YmsrSaeYy+f4aeICuJ2XhXtPhB46H3rfXaEPvyXpx9850U9+YFM//eFd/fUfOqv//Z+5qP/yL92j//Kv3Ke/9VN362/++bv01//M/forf/o+/cUfuE8//P479Y43ndF2TvJfvYlyIF4XVNKe+rSvZd5bYV8LfjVZ5KWWHS8EWTpYLlSHnq+NhQNzr74/4JCTlfiefvmg11NffUGX94oO6E/P11XRK8IpRc9soG4sHFiJuTkCgvWAUeTW6VViqVJ7eX0IsV/2xceWE9sz7WzPFRy8fA4dEcoe5zYfO0lZDBuo0IawC2BWAHUoY3RHGfdRRpVVaqqNXmu1wuHtev214EZ88wyvEduNCEIS6yqHuTmJ+ZcsRSclKadIOaXtXCeP7G6eP3Wo/E2JGv6ri9vbOxdm08m5IMYpRatlX+hyow9vhKrxDwXHdFe8UX5YYxXHsUx1DxXjRrzo5FrX+djvkU8l0khbtoatmPb4HNGmjhAx+mROECM16FUXIZTxKkFj2NMR470xZdMOT0rJMRdZ4zV/eClPUZSz4IUkEBmdrCCnu+Jdgf6HIk0UeaohZfllY0mlvss6QO+rL4ce/8K+fuczT+klXiyWXajPRUMcqJarUmFtMM/F84pAKpTkq3DgVvS8hEh+N0me5knIB+pQt7/CetzT3bdf0KkTW8oBmzUy8DEgUM74E7TvGo5xwdOiyr3K5UMUNIAq9XmmHPLpoGlxOTcgURvrN3qlY5lxfMxdNqxnlLGmhJ9aX7RpHWPA98ViwUvW0PwL9BIxpDXZriFsiB6o9AzbsLuzNbtr/8oO2+Zrj/y6qZv5v78IMG3//TV+s+VvLQK7XBHpIVbWliqfHNmAWINKbCJJDCFrjPXejLFuW255wJfRONzMlDXWkLzAkbS0tmEV840m4Gb6WsA8njBp+XHW9fQ3kx/pBy4Afj6utYNOHFylSZJO8XJx7+2beuQtZ/SWO0/qznNTnZkXbWqhOV+CpsNC7Z9D5CHB0UPETP6CMog/PHSLuPC1cCD31xRKLQb2bY01D4GE3prvvPGsILY/7HAXJKj4CA5lloAKYwVn1nWcbauh2bcOutDNPgqWwaUI/7qy+WvYpnVfG3YNLTpuncN6K5vmGWv+9fk3kq11I5hYJOuWUrQGLTcV8xtNm+IhwcgSK0SUw4D0OOUUKXdxfpJ164/9nc/u0HmsIvwm6bHHfrGbzGJ3YyPfiuEcdNcVDcf7m1QfxU15JNd3XMMFgXEMjviUMex+Hcda7tx1xxxnTADrkr0qWaMqFKzniCQousG9ilwc7KVuqKDwVlW1QQe3U9UuL9ZneM06v8GvGdtVd+xI9+wm3X92ordcmOqhW2d65I4NveueLb33/i199wOb+v53bOuH33tKP/xdt+iD77xVD9x9WpucrjJrI9Ve4utoZa340D/EUgMHnaO8cLCqWqLrvlT2IR74CnLTge8FXNpb6DNPPq1LV4r6YaLCGqYX2K7Esidyy5YTWYX/tH5WBXbVMKjiSxV6Glo9GPJX60kq2uVccXJzqigDPCY2c46QYCmhmxQtjuEqwG2OQHiYPD6tDxAVLhrfQBepldCzz65ncp2bvhGul7tc8NX5Gkf18Jd1hDs0UUVJQae8LiKIUkTqkjank/TALLSrb/F6lF/L85l8dtLl05Pc+aP+WDPGjJ619ug8uXnVN7DOIUku2Tf7TfFbTta/Ib6JBbf3TVReJa6rPllwnHb5m2HsGyGgYfvb9LHn+BSeJUw25u2gwtevyrwL9rEK37SYsy5HhGxnYEouWa9LXriXmmqZ52BDV8pEX7886OOf+7p+9fe+oC89d1mXFlWLSBoydXmpEfNenvO0LV5W2BGbK4V547aZ8BLzQq3tpbz+Ks+8XA8065ba5VeOt731Xp0/c1IdeoWXDiooR1YoqT1i6AndVMXZiu8j6CnM6sCtUCmj2vS0usyrvlGmRpMdls13HctMU9kyo9BwoQ9mu7xSQ0PNBlVMUB4l1rH+kpcvv4CYFvHNxMQapfmNB+SN1hCEcWs67y6WPp350b/989Nm8+btdRmB9Lr06t+nU6/Dtnd2pqdms+nbGKxN1T5Vb3ysPq+0CO9Qbc0q/MebBrm7Edyi0QFFYiOq3jAN7wCwbpSqlz9yL37jRjrX8oIaI+e19Nf8dT5q229ao61ryhQqm2TKE+xmvniIvbZqlsWTt+jkhjHwNZhtnVhM+DLS9b0ym2yGTg1FYqPzplQ0qPKzuTftikVCh6hooC6W5auabwGFdW+ar/btONBjpyRZGVwna3VhY0ZW9W1UgQnBHdHqPmZWuRZoOLn9NWyrsnnL40k9klmtHmZ1/HKdgq71TTeg7dx669yVbafxfDsG8w25vQZJnmurqSRfphuvEcQEi7Tb2sYpxxSONZFhDR4ErJEOl/HLMUuYSFGDw9Vul+vFzbq88OhHP8qUb9W/4e3Lt89OlNqfmU60HaXgUfXsUfBnbIL2bKFlYQofxuyb31ulldv0qBl0rdHOYRFWo61uUBbtB9Dx61AGc02v1mxKWcL7gqHxr2+4PR35Cj+BTD1/7OycA//VkQlxnxTJ4F1Ec+K6wTrfUq+TqdfZ2aBbd4ruOy+99faJHrxrW2+5/YRuP7OlCTYy9ZP94BcDKaQG0TZCkposWDdS3xclXlaSqoK1Jg5BLvMDZfvrVS+8stAnPvcVXdrjFab9fXV7i00OCXBU0K8ADvbdBqB9Ibetit9izQrf5bzxaYu+b8ySdren2tnolEthSVeF69J3xM2EGH01f9WuCl0rTRlwTJO1ZLpyOw4LyponKplhNJ7tVFnfrNfCjeTmGQW/q/u0sh3EugI1YFtcAadBYl2oy4rcad516Z48mex+mJdtfQvXQ3o0n9jcuDdqPdNlTp+0WenHYVVotxhmQCM21bJqitvIRgt/zPqWEM1iU72mvcb55rej2tfqRotRwDTIDtNYrs1HnD7sgelDpUMiIhQRqzJ9o5MkFeaSc/tseB4U28rBfdDALxE9B/2UXIfniv/xk9ormKfEmNx6oZ6XjgOw5Cm1YDVeHqZ66rmi3/nU1/TLH3tCH/vEF3Spz9pvOp2Kh6a5g7+eG9DRdUo5t7lW4NGiIoUKa2covSqQigIfUt3T9qzXHRdP6ME336Ezu5vKyFBWxnbgGdMO/5sVVTpJS/RpdXcZwLBJ5CHTa5YDZbrl3Fotbo1HDosUrkJdSFKTtZw2VwW6McpXdVbsxjN9CMahgJ7n+vji4QqhnNd7CW3BqhisxKMMvR3emHX5Qq/lXa9s7Wzq5vW6jUB63Xp207HDCOxsTk9sbUzv59CxoTqkYENhlbExsPLYUGRARjUXkI+0pKAsVNcIFKHXKWKUr8uVlV8MGNdqwrhhCpqIayS2cT2uUaCwlkO+Ko0y+5zaS8fAQaeUQf6CM+WL54SvsB0/R6f+Ktv6Upv8VL3VTXgqz/i+1KnjC2u0H4aqCrttUVEw0xN668YKm1oZ4EeMrOqsqpUqNDHgzkZa2RRhsMGFeZDmC5uVh01d5Y2HvFLDNsY+UIJX8MHlprO+MUYjaW3RBiXzsF/xzfprIMGqbYVwgxYFakNtHtuGIY11qFEBMpdNrXG8bBWjrIWr3LyRDIUDJ9oVAYSu5BHmm4dWGNya7/DIm48DfPohCnCxQLklWweeh8CH10NQzqnsRBpuy6W/69SL99Joq/QNbxNt3XpwsH9Hl2pXyhLv8JKDsfC38OXRbmh94Z/a4XrNeHXuGB3BMaV/9KBgaM0XXVCzRf2WowOP4ZYR6BsiH/UCQ+BY2XpNJkRiPGOcUf774z1x42ghwq3IZBx8On4KSryZmecmqdaS7TTYP9AcQMEfUFO/5JeSA004LE05qEypMS2S/467P38bmTvT2pUAABAASURBVHWQhqzgi6whfmlUW0McfMgT6IZOmV8vok8qy6rJZKKc6LB86KrKHJL2+6oXrxZ99YWFnvjCs7q8L+YoLUZHq9b1QQ3AFXGguxqBjP4KEAWJg4SaTlGj4VvGbqCTWxPgT/9VGR27kOir6Hehfb8UFfrTqtBGtWyFSjMF3vhqqtVVtR5T52Y6R5XVLZtFLmC9MT/UwaB112Xn3wjWLewFI0Z7sm/4tK5XAgoEtg3RRwcp6GTOZTKdxLlSy7lufucWmt80Xd7/2mRrq3sHe+jFqKWjI6r4MFZ0L4tgAGiS+fbzCHDw0SJcEl7rSEbJTFSczHduHKddvh50URG+i9yo5FW+Isw3BG/M5QtxtS+4jCPmrGAdw0V88qRqClRoufk3xqjBnTrUbEr23SgVjs1y+I8uiwnHaPTMiSXzPckvhH4BSXzU8soV8zax5+S0IaVNLcpcV3m5eOlA+vJzB/qNP3he/+Dnf1e/+Buf1lee21OdnpAmnI+DNVKz5HXivg+FF/qiVD0sVW2+iCuzjrDvcvUET6FgP2BuSOUKL+OD3nr/Bd12YUtbMykxg7sUmiSGnYlV2AtdTcRQCq2v6n42iLE11zJ2bbcvbrAQc5dYZiAaKnYq4mpb3lMpyzSo0Gu7Wl2tjL1axR2gI3SFp84rtP1rsAwMrOmB57/rBH1PKctQJEkhX7Wwp7SXvzLvurhAPN40r/s7lt3E6zMCHr3Xp2c3vWoReOjRj0y7lDa2NqfTLpc0zSHKTTYcbiQsYjhe2OOKplyNOLaRwGDbRO1bSrZlWNn5jWDZIdgZjusc8iGu56/LiPCvXgPzxIZS2XQqLicOkCkzTSksOEQNHKA4+ohgaDadqrAp9YuhHYYKP1uXIanyFUk8JVLOCm9Q7GTD0Gvg68nYttg4eVR4F5XUeC13vGiUJOoYQbtqQM/Btcz1ChVAQIdz6yPn+YUAXeqQ1NhwWhtmoENxlWKVj9lax2qu57Ilzs0z/VoYdcZYrpswz/rODdMj3ImRWt9t3zqGKDhfY63jPK512SzUj+yt6zgv7gQarhMRigglEEGOk+tYUUSmdpDtot/oNJzZmKZzs4OTDLy+6XX6ZHfHcti/p5TFJDHHD9vw2L9GbXtsH9di03S79cX0mu/cZWNNl8KAu7CCZcaq2LLj5evp1yoXDhyVmKUUysx556HxKsyzpec6vzAUYicL0COgCnQb6H0AsUfIkUvc8lSRJkrEItPBYB3wkwUHG14Y3BZ2steJdYOCqMMhKFhDicNE4gU+s6YSyIPUIZ/wS+TAr4sFX6qKONPw5TaUN2Z66cpSn/nCi7q8x7HH51z0CapUqUx7Iy0u2sIfmUc8g7ytJfOQyrnRaCnQYW7ozKkNMTfwf6lE+4HZsL94Jtqqq32j1iofsFsuaJcZ9FZu9Kt54jqUQx9PdWVXLfC65nKdaxgUIoL7q5N1jcJhacB/AtOUAvsF/9XsV5lvC1GrwrEBmQFJqZwqdXHHbHblDErfNPU7s8mJ7fl90nC6lj6HmLtB3x2T47XrWLBvpnAHzVjB+nDtENmN0mE9/DW9xo10j/MirjUasSqTRXCz8jo3vYI9am3QjxXr3zpbtaaIOEQlEH7ODqzNopBYT7Xb5IWi06XFTC8vN/TysKWXllt6Rdt6dn+uL7+Y9YVnk554uupXfu8lfeQff0b/w9//Tf3DX/hdff7pfS3ihNJ8V2UIsWiw2kmmWWNiLou5XpcLlcUBOj3zmEleGSD8GiwjT11W5kNa5XlYlq/oBO8v9991Vu986G5N+YVzWOxJPC95AjJ/snBf1XtAx0tIiHGtoKgyryq2jRZA+lsBElX/qdyPoekc3vAJ2nWL/UKPKtgc+YhaMttExa7lI61DPdc3YFhEdm2brc+1KiIaEntV8t6HsYr/MuhNSnXSpTg5m3a37KT5vBm7eXtdRiC9Lr266dRhBE7fopN9WZzfmXc7SYWtoyojTZUbhxHupGAVh2o1IJFVmTbf5YoOi1mDfBis1WVYJNOvhusAbBR0jVfrYA/Zmo+pa9Ka7/y44Hj5etplwy27TmW/xWE2TinR85zoOeAjiHjX0MCX2BJTojLREFm9kpYclnowsIEPHJrW9oiGeyO8bihslD7ouZ1wOIpoB6IeB9tvK4trzUexbXQVexU+yTpYbXZcBIEUFmNCi00uaANP2jhF0+K24puyfNR3lRHrchXe2CT69RBjrWvvSFe6pgzsouJYjKDcjI+5ScSk0adq3w8x6iA8lka9YEykVX+cA/FwcBuOb2V+mla7bBVQFZXGwTI58aRXsBV4naJMchp25pN06qWDqx0dtQi9104ndzbOTnO9kLTMOdS8svZh23TQc9gwbwQajIMAYrXcLCMoNiaFVRrrEMtqRuCW6RvDGsa6zpp2voZla5rm6LuE7yCYxRrnIgdTH06HdmqoioDPLUT7EtEqoGoQYPINoIfTU17if1/R8XrhUF5ADYfTWz4WHKWQeubysiyxMahQJhyiekPASAxPJu/IG1hbU76gDsulen5BGVBeYuvyMuuVRdIXv/qKPvm5r2Nvg6WbFKyzqL0MeUG3BljH7iX+Be2HME5/xrR2Yp2L3g5oLzXhQHXr+V1tbSRxKlPQfm2xSaqs94pvIgaGmyEEwrw87iOKHHejlCrDtFYX7tAbyXXVCqMP1QyX8aSSG2q8US7415SPyaxrWB70QugSEtoWqPIaiaagG1w0phERhblRU5eHEznrwqnJxu4NKlzDevTRj+TJcjnf2Zjs8j46jzqE6iC1Q5tVaR/7QfsIJHJzIeDWRvpe8blpIq/mBhorIELXzBGO5xpjzF1TMu26DWs7Y5VveI8Imgh0GHOotW1MSMS5AudCFkDf4mWvjOvVI+KQZSpT9nOn0M7AHDsoEz37StWv/f6z+rlf/bL+l1/6kv6nX3xKf+9fPKX/8R9/UX/3n3xJf/+ffVF/7588ob/7jz+hf/DPntC/+M1n9PtPXNFTz1a9vDfhGTXDU9bi1QNpSXN9p+gzL9JZmZd17gyRWx8Uns9y1Bgh1mHl10Yvl8reUJf7ioOXtT0d9OD9t+q73vVmveme89pgoebKizljHbWqDAbt0IdKf1gFWKwMd8XUCLfg9dDGiTq10h5AET1CXa0x5usxKLCO9Ct6RzDfq9o6cJsMD2xuNReoDKPZcg6sv2qGklNwCw0sGGOsIWUWQEQ0O+YXdhuv+RQ1pRjmW/PJqenGdONR5j8G/gSkP3ldSH/yuvQnq0dbJ3dOp7q4dXOeT8awyFHYjLw6WYVBV0PR7mZB6HAht1UsyiPaRoCSF2kVf6Ct6zrXA9GqHnoIaYoaENel4/Wtc534NYvX1KOxG5bNZ9fyg1nkdiiCvkbWwAFjQf/aSwaHqR4s4feJr6w8VAcD3aLUqooNNCIUHJBUiQeetXgQS0ix+8r2rwUSfJBPLutK1NWojHCV4I1RohzACZ5oU62+xgwe6ZC2mgtWabSwsi6QV9qtLR/53NEQrZsSVW3NNdf5yGt10HTuPlrqGi6/Gq7vesfhTgT2R9n6fmTDnFFHWufUF9cqxhGuX1V4YLhNJKTREwiUoVvfGETysTHzihJP4BzD1mxSzvQn5huPflTfcI967LGatja6E12uJ1PtU4e2H7Y+kBZi6PbaUDgmLqxRD92AsL8IzEMPqqUj31uR26h36DKc42mtv86Py74ZbZ+NVKoCMMnHHNp8nBTTGhBzEtFlLhQeuYW83gBCFoA1wXopyugAglGA/y584VAzqNfAzwZGIS/033x5bCv3FfyhI9Fxw/55XVYl9ay7PQ5kV+tEX/z6vj755Av6wldeUl/nUrGjPf1YSLx8qI2HeZlW/PIh+AVU4QoFy4DbxraMKmQ93h9okpa67eIpvu5OkPSSCnNsAKGKD4V+VgzZfyQqlbhQv5RKOMtYZk4W4DFqfUCGoZYqXhVAFezZpsgRmdF8WtGOHzzMr+SB4DWAroxWHx3Trku7BdgPKh8l1o4LaJKhyN2NRBSl5Pldtmadzm7PdELf5Hr2oXOTvSsv7m5Mu21ePEi1dchfjKFU+KM2Jh4DrTy0BIxJ4zV6M9KYWBPkqMlxgzxMhfi6YNk4BqOGy3LQEL6q3/BeO13Xvm1gzBmNt2pHGkdUE7zGjepj1ddQb/6hFEQlgfBcZhZW5vtLV3r96u9/jRePL+j/86++oH/wr76sf/DLX9FH/9Uz+of/+qv6R7/+Vf3cbz6tf/5bT+u3PvWiPvv0Qs9d7viVZN7WReHlpQ4heQovQ6n9utiJ5Qcqc1tKzGN5bBpwhBTMbyYy+gUslYc9beQD3XfHrt7zjvv08AN3sjZCs+z1smTdDJKqPBxBHyowXRvXEqOiQU4wSXK/m5xbK1vXxHX5qOe6VR7jVkav4m913uY2dls9cuxB0lYFpq7FStyYVMcP1xm5xbYsWa0Nv3gI2pYK7fnlQ57LKnCHyXzenZ5O685T0tTVbuL1F4H0+nPppkfHI3ByPj/VKV2cdzoZpU916FW9e6DkB0hEQDmxDFmxbakWyhBtA1AISUPx3TrfArAg1AC1IZqtY7nlxpqPoovfEFQ/VDusd6zGyIOBYqg0zwO6srkUvvD462+tVWi4Jyo5+GBUxQ/S/Hwt9czmkqWa6bxBaGp70AebcCjxZ122nbah1bF/dgySytQ10SDKou6KR6taXQHLWBVXkmuZlFb8Zqbd3O6aaflYP1pm2bVgxPCDhHujn2u5K6zpwxzmSNOUK63KZNekUSeaG5X4jGXqoEUrrS3Illtm+jjMM0YD1KvUAk1n7Mp1dWkLuet8IwTjzKuieInYnE3Shf5Kv/vsJ74waXZveKvxT0/8+mwyic2u0yzKMlIQM9aH10j1Awt/HGcDT5uVkW7kNbc1v/loCXWdXQ/Lbcv5cVjveHlNm//N4LY9vw//ChPxigjllBoStO2prYv12igSMZN8wCgKBiThc2JiZt4UEhgwzBCLqS8UfG6R11LhpbvUXjV68QOGShrkl48hCnmFH+gnVSrXStlQlesN/n/jpIkiz7SMmfzScYUXj9994jn9wRPP6oWXl1oOXoyVA9LA+ukVpV/5KimQ4VDFobVtmIoVX7QpH7L4RVPVkp4YLLQ5L7r1wintbE+VOaWFfWWsB/R7XjwG8gE/Cyc6H0gKNB0gVSCuCnAD/rrd63O3Zx5aTffoRnSxX0V+xHxNKoL4vYbU9tewCu44G1HHzPeADoSG2jiXSFHmk6zd2TRtq9bXbgQD5+Y7s72Dg/PTVE92IarBJEWMfajYF40QHbiiZ2qXfWvEDW6WrXEDMS7ZKNHDuPWO67hsqbGOs3loH1e7hj4ux+Q3tK/WA4fE0B/pcntrMLVUB7zlVwaWiTJ/JnzZGOqgzz91SY8/+ZI+/uTL+sMvXdYnn97Xky9UPfl80Ree7/X0JX7dWE617//WI29owcvGoiQl1k13C7jAAAAQAElEQVQSv3YMSdHNlbCZI6sLyvx6Vwd+BSkLqSxVjX4JXTxMq95VdczvGU+9E/NBd922pe957/1619vu1PnTcK++iP4B+r0qfjrOombKE7KkgU61/iHwuLNFokcfPZXIYLeydSCc5MvlMf4uhW9a6zo3wzpre7btsmGZ0Wi3QQXTRuP7Bmyf7FXJen5WrwXrc8+aX1kbtVWu9LTmLsW5rHQqn93k68e61s389RSB9Hpy5qYvr47AredPbm9M4pSG5UaWgu8ibCqVw0NRSpmNhC9+LLzIPEzaRlPkHYHnCXoMrzcUliPMllysXviUCgWOaSKjNKaIwG5ShHNvMElie6zCPlSFHxFQ16UY9YTutaBeHSFsGJUy+1/b1JyvYb64apWKme4XHaFryimplpXnHKgqGOpCJbNBZ2LAwannMLIkBv5/dvQcrCobNJaIgxR8YUKEB44iXNpgn1fF30KDJMk32m3tmJYvFK2FH/RCnPvU9CwC5jkcdaUfESIhcQrfUK8K/Ocmg+5roG+u42pjXuVrTRf6ar/83DMKlYp9owIJm7TceMQEhnVLqSIhO7J13CZqyHBfqXXDddxe06GPpq8BApqQAXmYIoI+0j4c27RCRFAijU03OTfhMqiQo7zZRw0GacXDm8LgVA0KaLzbnnS6nQPu2Y36tdf8avXYYz8bt/cHJ1OpO5OoUx+2RVyDsco5qcOIjl0VehAxaiAONF9ApROGyFEZE3wTre8pFG38yGOEZWtEvJq3ljm37eth/hr2yxBryP60MWw+EhHi0uYyviX65fgEfUyAmawuijriZmTmewdy+2sWS/GVQl6VQUOoi9DKdTKnUFGvole0VF/3wIKavQb4/TAodRxUUtaSAVwMvZapqLSFGIyRvQ0dlI7jz1z72tRnv7rUr/3ek/r0F76uBS8hHQedHEF7gzJ9aL7bGWrLQaWTtTllewk/EyfjKW4VqQcEIqVOYpFGOdCJraQ33XdRF8+f1HyamFP4yhpPOauqU+HFo4oG7KcGeINEvAoxrW4T1BoMcZWvigZFNVRKRiFEBlW9lqp5DWO9w7IqoTyCbYg5IvqrkFwuOpKvafPXaDxia5vNH9xqPNejzULfBsahEgdEGLVjvWaTSN0keJEop374v/n4JnVpkfsN0lYqG1uT6S3MiZOqPUukKDse2LcfkUIRSRHkrl+5tXGpLU6okbvvQfsJICfZ5zUotmR79l+oRoQiQimllovL+mT0bjRjfZdvhAjqK1A8BhQjQhFZEcklgIqdbBQ36LGdoGCdEREuwyK5XUO+rRBCjxddqtPfVd+pEhHM3axJAf7HFZZJfi9YHEg9z5NeE/XM0UVOOshiLfQ6iF49z6LaVQ388jD4GaWFlHoFay14AU/EOPNSndOUNSr5v8Ww4ZwW6kAEDcRSCTtCHw3qhjL1OmZe11/VTnegB+8+qb/65z6g73/ffbp4KikNr2hC/drvKUXBVhJLjz6JK0R1DbU0rOc3EUReR6DlKUCBBI/yOgVxl0I6RIIysgRVQI0kka9jWx1fys4rhiu341Zb2Twcsz9qV1I0O4lSKCLU9738z+r2fPBIzKnMmneOgoKb6eQ62Cp93+XQBaV8ZiNPNxDfTK/DCHh0X4du3XRpjECNjY35bDbNG10qkxRDBCstWG6BQoTvkhezF7EftC4hIlkGWIwkdJBAWG/URwVuK5sP3TimwUgf1YEaNZAd1lnR1rXwev5YbtIb3qg+bnAQ1i08iAubkGkE1PFuVciNSvcA8iajjnfVYGcNjkxiU6+H6HFnqcrDW9ajehSmusFmWIEP3YVN2G2NKKgSmQpUaGsFWieKwuCIRsBEj/sqVXKDjGTKViCbdoFwG2LcxLWu6tx6tNz0rGNe06fRsau2RtMWtLouG9fxVnJUWhptYf06voVwnf1bwfaPG3D5CLGK5eij+Wvd0fN1CTnkyBvviUjw4NjseHjMJtrdPrnD6ROlG6THH/w/R7exs8uT9GRSzAITtCy/eNiyu95wrK59aaAd1FEjGlZa6Vhm0rnlzlsZfZRX/bLE3BHWWWPkoInN1+JZZy07ng+MeUOSWq6ga8FslAbuAzbHOWELKCMP5nJwaBpzeEyekRZzGD+pI66ADGhD0MbYdsFyVe44QLCf+BeXzEvDcjlo2XMCj6RuOlFMkhZ8gd1fLvAlVGPKcWquV5Yzffn5hX7hVz6uzz/9svb5spu6GYcF6rKe3W5yu6JRcpySaFGtDEmqHLAH/zcjQLSXcidCoHqw0DRXzbqBF45tfe/7366T7dcObGGjghLBfcRAPAbWdGFPGHtV23jRRMsr7R8BD1Zly6/Hq/RQcKtkh8k6LjhvoE/WafTKtmnrGKbXQNWsI79glHH44OFbkwZcLDphT/Q0c6DMqqciyrkuDnaactN99W16cnMaqZxN6ndyHfgQXImQsIld4lZdBbvjnKAEbalB5NCD13R8M3fMj9/dH5edG6bX+Gbltd71+avq4clax7Lm5oqxLptXW+8I4kq2zqyzpq/PW71qbrsRTnoO03VGuN/EC5XS+BLTWotlUV9DPfN1IJYDzRb8rIxRA+NUmfyFvCENGqJXAZbTkFAHBcvDCqaxQjtiHrvVxLLMuSjKvqK/pM1uX3df3NYH3/sW/ekPv1OPvPkWnT8R8L1WBs34Xcu/ynhMvZb98jrgcI894WfKWe4XDdMPPClQ9KP13jeAB/hTcW8FeGMd2KvkcpPiK+Jms/EoNxXngNRk5o1yt0dNBGN5pNdypOi7ZBAB+0YDhT4YVLPgENSWx6W4fyBFzTl0JkXZDY5Oh4o3iddVBLy/v64cuunMsQg8+tF0amdnOp9NZjlqYhl679DqpnaxmYyLb5Bz1mhjtwUM1RYqzJavyqabLnwqtYVuXjvUHOqgYSZlpzW5quJq18ESa37rOL7xjJvK2GbBkUKDVWyBbCajXhFF8UFT7OHkdYXCpjyAZYP4iqvaSxw+KhD1Xc9ZZRPDtNjDVPgZwRuyN+YCoyAoKLkt16mr3kWlX/CFEcf/mt4huqbsArxWBdq2DuGyYbnzhqqCsnWO541u7aNEspzsMFFFa57z14IrWNd9azrYpHnqClSABgzLXHBufbivShE8WVdcqmAJG5TXNOSxNNquLaamreXoGdSjSDq04YpVllUxycWmNMup7qbotvuh7yy/ER46p0g50Ms7oZi5D/JY0YnWF8a1iotxrw2tpCaro1/mjKiMxai7dgwVnIW3Si6PurBNrPjHM9s+XjZ9PW9dPsxRKkaqGuh8z4GlD2mA57zHIabrWKbdQcFsTA1VHCQMf/EvGcc6+uccfsUYdYOYjKCyO1Ew7FMu8up6zimHga0sbNBgwM8p8/JTOWQNGvCrMEBDZF7xJ1rEVE+9sKdf/d0v6rcff0rPX0ZHE9EKPtAIbdElUa2BVknw8VwN1pSCw1tEaBh66lUwSKVXYi0nfu04td3pnttP6y3336qNaShRN2iFIZV3vUHCR6rQXqGvhXVfWy7Bkudhy2nOOVWboFIwCoyyol02MClYIyg02rmxtqNoclikkbae4I9Qu8wzWmF1wwStuq8jmg/ICnUrCMMdZAxct/lEn4Jg+lCVoz/XbfXbj/3szwbVbpi6/mA6ZR1llU2GrRsVq0SsudE+YfDdDcg0QMwdbiPIXQIuotf8QNdpTa/zxuPWVMmdjsteXR41/3/s/emzbNd53gk+a2fmOecOAAiAgMBJHCVSJEUNNGVRsi3alq2Sp6hWlGr60HbUH9D/glifK6K/OKI7uiuiu8Id5S4327KakjiI4kyCAkhwBkiC4Ih5uvMZMnOv9+3fs/beefKce0GCimrVdfse7iffd73zGvfemQBIWKsaJvuJWmjeCO9njM0bER67oTbE41x4Hoae2ncbznaiPQpMgrEOGK6hzzBeE15fPdvIv/gZPQu6Z/0d8ZLMFoEj3xS0FREUBNAI+Jf5ZM7C4OZVDV4+gh2UbfX2WFVAX1SgHf0wCpQismfvHPFLxr7uuiP0G7/+ev3Dv/c2/YPfept+/W2v073nF9ojVldXUl1LrBGPjdd8K4u9RRS+COhV2VMYKLEJxhJGJJQ7jEj2CQbB/TZN+sMl0yajYer2T4JtPALOG+SxrWVuE4J4pITh4syl3yjMG6RvejEWYp2iwoau8ctnBUOcgqrIf4FDk0PdD6aKF4+8g5vGHWdyfcY2t3DzjQDzdPMVdauiYQTecG5/cfbs3t7eztz/cAEHUAJp2HLevGp/bF02Z8gHHFI2riWo2Ml40MaDk8AHAFLa6K1rQMehmw14m2rQb9uKrINNIdcEwWeDY79caOvvtE+0g4q+ZFIndKqF+uUHI9Dx9dKsL5pxR5jx1DHjQOpq5YWkV8evHKUBB05TznsRglhFNEEqOKRIw4NOwB/DB29ilOQWMM2ttuMwWi2eeZ36S9qGdWl/txEMfBEVjYBnnCmDNEM9zh0tVzQZ7ngXeNLRaDG2KMp2BbIBN7ZD3WI415A/KQ9YMXAtDmVi1z5be/ujlNbrjcj5BkvioKIrJDcDQeHQDY4PM9gPfRHG6bU0QqaW5eBr/ayU2UzlTJnl2TLnKzzd+O/hTz/SnVns3Ib5+U6zBcPXgiSjHDx8BgLCynCEbHmGVma2/jZK6R4bJMgcwrUChDn6NDsiNZuJJq2/BoZaTtVBTNK1RxE/4G+AWW/gVFn7PfVUHkarZqq8NBgBNRJZozFnXc/pS8d5EXSowgMWfdsPFhEn8cvkFh0L9Sv6wp5alIUK+2vO4/2i69Qx9/7HHJb9SjFjoBY7Wpe5DnhDuniw1jcfe0Z/+dlv65kLay3rQpXYlV9F+KIEX4qmdomxJB9dlJgT0UsxPx5TIW//qMR8jgpn9m57gKpH+K/Yzwd6zc+d1y++6T694txC/kfLin1FvXSGISFaeMbV5pv4jpvOC7yvtnnc5PYAYiAIGmEKBl/k9jVEydSIiQgtU9Gfk+ikUWa94XY2v9J80rE27UFGOnQ51m2KXORjzIVtaTE7ZaOSuY6ezmd5+7zLu7tFnpf+CI8bX2fOLuY7C93WdbFXSnZD9OGT8ErcDJlrBSKA9xhYZl2SOy22HGrdBJqt/m06+OVobQ0Sxx7Y9nns78gDLGtKPibedEKwds2jbjkdckJEypj0g437eRKiL2odR+60ojbAqmNU1VCRB3aEbG2/aPiFY91VrbueXzigJD5aLdtab/FCKjgU5I1SawFDRAIWSV6rLJNhX4fCLx+FXw9NFaxhqSazy54MkMCxZ6Xq9nMzve7V5/Rrv3yf/sU/eY9+/x/9in7lHa/SXednWtSlZn0v3ixUoavlGloZI1J2M83YV2Lme15KjPDeYSFnA7VxkZ5SE59txFbb6pT3SSaUvg00Nzbir8mUhAPYuY14Y+P2MYiJMsjPhQ0Nxj2ZnzQ1zGcqyReg54uJVgOmtlGzSVWCWI8l/f3KtwAAEABJREFUXS1lXsqZruSds8X8nEQQ3fp7GSPwN2rS/Y1mu5XsZxiBLPP1z/Frx+7ZWZntJZtObD42UouRfA6HpLeboWHD8xlKsRex8PR2tIqS/Zdhak9UXD4EIOhOyXJoT/rJxm3D7W1YZpeBZou3zW/bbvOTTTs0COC29a7dB0zrB9VzrhNTShScm1ItKjz4dNHxsrEF+lcYlHYDoAvFfXbcdkAVwQLXJw6rUFRA8LQdiZ0/nCOxgbZBhHc8HLmQ04ax9YggOux0oXecZK6O+0DtyN2mLDcIkcwUQMA18MRwWki7Whz83Jh406kd5HDbIKjFDUMbCb7mtzH52HCSNxmJ3W786Gebl4Jtt3Vu40a/hrzWDe1ENqLNJTx0sM82xExZo16fGIsG39OV2WLRnZsVnoqTCXLAU3jH26WzO3tnpcI3W9xvmH9Cc48PEYQwvgF7dA1EKKe8rZVJukFXCmsKTHLTCfaZ+A0dfW+k+2ky67dBEa4MEN3lGHRhshHd99gw3WqUtnmDJSxTyhFTKPOmDmHZEKMF08CPfXaM9qDj88HnxEyiLZw7gs4I0K9WWi2PtLu7qzKb66hP7fOMs9SuDvF/8BvP6jMPPK4fPX0N3ULq9tTxv8JDzoxvdkkowoBCx2YAmq6FIOJLAlZ9YUPXfq01ecQ3sjxQa0Go2YxvglcX9IrzRW//hdeC12mnrIleieN5Ze8S3HvK3ybXQtuZCF+8DkDSlxN9xvP6Nt1moLblA48x18CPY0bbl2WmPyvsN8G+xzzxEQT1Uz6cL8aKk4XSKJA2fU2PHQ+iJeP2eSl37u0tzj789g/YEIPrr53FrOPanakyrJVnMWyYt2QUw7EbCE8SV1DIj4UwMdmglJdMsbG5EZPEneTmjalt6vaN8JN0N7IfZO6HQU/I29ZFm3/LXg4Gv+3cPgsrG6qyTvvC7DD2WKkS/2jF+gxbM2qeG+y85DvW3QTBb9D2FuPowbU9rsl8pohO3Gjo3VIS35jNOt3zynv0D973Pv13/+oP9K/+5e/qjT9/XmeZUZEvgn2zZk/wBcGCLwTm8x0V+K7jywR+lWQby/++Y0tZXHngVokfYCiCEpTUmRilRXw4dyhkD8qEevxojbomgxewrQ1MjY0ModsNOGCKiv7D+2pyhAO1ZMDQppCh2Xwsq3Sm74P6A9lJfbCOmWoX6bO/dMp5V8rduzt7r3j3u/+vDMYY7Ba5aUbAd5ybpphbhZwcgbvPrM+UkrfPSjnnm2hhg5VSJJDiwGNzsw2VHCrsODakWwPYhbRlAmw7+CEZLja9GW/qiW54BDlhtKO5uSY7UcMx9LL/7G9sO1zXRtkOFHJkOxQ5Tnx4g8K3QYVvakvMVXguLXzTWuBlIDdN7JJOZPPl0PRB2sZJ4gxT8LRrOK/hwbKV+cRPogXDhQoBDDd8xhIeHUL4AFyjCM4aVCnf+IZYObaDCkI1ocRKLK2nm5uLGZLYkS2cbYCVtjOb9EWMR0QqIlpct43EabCDwSZHW41/Sb6NT2bzD8ehHnsE1Q3+Qy8sS3xEHMyFqZK4AcaQNlQb0txIGoMLts1byVqVbwX4ZRZqxg17xztGIX5BhwIbx0Sw6Ipezbe6517qP6n74jM7ZVbmZ0osdlW52+KbPMim+2RQDSIRtcVOM9ShBr3sv9ImpUgn/Ka21+XEH9N04mb/UjImektfeInmWVtznsnn/PIwb1Sa85zdsVY7BmtG/R3zXvyrgEFfBdzngAYyz2PQY6+zquBBpvApaCp4eOp54K8K2rZKLIuCWmcM34wBFy8NJVeEPQJLxo0HLOwPl/52dq5+tqfn9qs+/aUf6bNf/L6+9/hltLz7sQ/jcK1CffOdmfq6Qp7kKerZr5UcmZ0EJaiEHR9KrApDtJgVfq+pqqt9qb+mvdmR7rq96H2//U792tvfoLv973bESjNeTrpkIDR606csDJLhWOTqOAcK4ynna2OMMZe9WnrybYnV6rGeuDkiWD/R+II6B1AtZi95lVJUSrmh3nFvqLCQPFKYA85niJymHdRwGxvmuWPB83x5Zqb5mecfuafgdP31/uwiczGfdQsHKK3z9IM+jOzAtdzSoNf4hx1RbSfBAPOGfsqfw7mvN4JdX0r+Ujrbi/wDPAYThmqs30YgNoY6PH6T/cugHt4RDA4OpY1Lxw1jzkv3HGo++XWwrqpYIspxQaXXW+3aF2GzOpOx6OfqgNYLFTBvmGvWL+R7Fs/H5BB/Xr/stXIodcaRcFDwK/6Vywd66MFv6KMf+pL+4iPf0RcffFI/emJfVw/p2+KsFre9QkvOJ38p4H8lS1pIsx1FmalnIFbrXkFnZgvulexvnxHuVBF/jJVpST4nWMyesg2dE2uoofWTecCltR2TVYI1dSD0WJAGF7cNupZYNGDGtT1PaLDFETmWwye22/xk7/tUZSz8L5lHkBk7Kj72YZ+n4blDl/S4lHw1R9rPPfumO+fN8NbHTTUC3U1Vza1ijkfg/f99mZ89u8sE8VN5OeON1nFwFDZ/Azc4tiB7PQHbtZhyGHICDBsWGRr2oZkWN/FtSItKk/nD9qYDHMd6jPC37KTeEvQtsHnHMcz/bHBcY/IybxCdQ0k8pE9I+OTAQ8O3M5w9MrLxBdsOzBqCB4/gEE0QdCFB0I8EGPjTpPn7EDOc03ZNYQsaXCQT5y8B3DBpOp9u4g8Bn8Nl3hha02Ft6ryG+aAgUz8UmtpjUxuulMwn/eHTNUEoCW/nd25gtvnBmLYibbiFY99tIZb4WNJywxNZjZ/ivoQMtd0m0vjpo808flN7oq7NUFtzankYOfpjHmgERq6hAVlLwkBk5IL1/nOzkmcfeeQDM6uuw1veom7G9+Pph6sZi4DdwsLInEbVPSTBifoY31OiRD/gugyjwL00xmYjbhut0fol+noM/RTZlp7+sn3lZ+fCmu78HGIwYIU1M0BiECX6JvdxCwHfgC5A5eHUa6zSL9wx7xTwg7zyMhAjkls0IX2WoBfgiEHQ05OqjuEUukO+3c3Zrtb80vHspZUeeuRxffqBR/WtH7ygi/uOsSfxK2TnfogxIU66DiYTseiSosnpA2NPMcO+ou6CXSlowaxLzUqvmY5029nU23/x5/Sr7/z59o9a7TEoC1ETL1cFP9caLVwq8Un1ZAjidmAGOolclIIpNmYQZKOooI03dRwoamxpcCXRmoiPZods0Ke5nwmT/0Sb8yYMtTH5bhqeL9uRVgyNkjEdkAxbldx3BdNUz+zudrefefG1MwmjFvT44336VFfqbN6VslDUkqyJKa5DJMkalPwPP9p8EsqfbhjmAeG5mt2WFMVPv5xzstrmJ5npaflLtVu9/sDJNl7zphOCwduG5dvtbd46h2oUP84bxpqxQNhkY0eZGrF4QapgFz0rzS8e1bYFH4OCfDFIxQipG1HYAIUNYNrBz2qnDmpZi5s4eqJbg/llHZMBIfdyJurocKmnn3pBD3/zx/rC/d/VZz73sP7i4w/pM194WI987xld7mdazfZU2Z9ReOHQXLUWonVK9q7D+1cblrNUUuFc9FFCw9WIqYa/ROD+Wx8j38xRmzY0ORb42RbCOOAJYz2mtP1pm0G4LW8+CG5MB5+TOtGnAFXBmFg3RC+qzElmIV9BJwUvh0LGKN897/Kuc7ft3nrxGAbrpvrkdL6p6rlVzNYI8Ci9m2V2NotfPAoPAjOVUiQVlcLBIjaaDwEOlOlQaZsyk43oDS/oMTCnXRAYkMkORfNrdPhAhS38eFk/YRShH/JM8olO+olO8tN0W29+0gcHR1CAqR+eOOvbcVw5NHuOVNPNQ9QkYxyqOHzodkC5L2BJG3mLC50OUsLLsQPfpiMXnWFA5GEEBLEMn0luOzcbhg8d/2E/NmwX+B7DYVPH7aCuqY0O18AX0qLm+ImI1LSI5ZgDbP/TZRtfmCmv/WkOMRkAt41JhsKXE0BP5rDNMQZda4+1NX7z4Z5sGsRqIY/7jyroo3Nnen7EeBiJjcSU8OEYOZtJdy1qt/fzL/4aCxbHU9fVZ39YIsq8Vp5VaymlfeuVSoLwKUdx/zNpAbubNx3gsIZTDjbNHiUtPodr4+OAg6jFHtkN2dhtJEPcrWZjt+3MH4NanKOBClgY7YHI82XQh7ZuI+QbbJg2pAL9AHSTrAq7jpuzUaDYEaPK/ws+U5WU4f1if+flm9LAn9GUOh5i+AXxaF1Uds7r+StVX/nWU/rEFx7RVx99Si9cWWvNrws1OnXM5Qx70+Sr1xJScC5FkVDRbxjyiBwFgR/MxDxJGGavBALzWejsXmn/FavffM9b9YbX3qHbac/bv2heVajNY0K5+MjhiFCVvHy4VailUJNiRrNgkwCWvHSdOsxbdgMII5DUB2l+zYGPROV5gv2ZrtM+U5vsYxxzqWAskqQNJONS0EkuNXiYYJL+uzDYsyr5yrp7MBdfUo3BNuR5Pd+VLuadYieiL/5HVRyvxeVjOB+T2Ek44NzIp/qGQMiRMWLtGj+wHLiTtqMH9pOcIWvCqe2G+QluTzgtm9qmFMg1RHP7NNyvYFyul0fz25YHAxfYxgk69HPbznzQF8wYI/YPa5fVpxU3o6NVyM+31ecNayXHEWmUeSzyZLEm4WVelW72Ei9/gi8G67m1ySFiiHWrZM22ddtRdwGpoFbP1dX9pX78+Av66je+r0985qv66Ce/zD78lr70yJN64sJa19bsVf/aUebiR45Wnzri8X1MjUoc4FoK40jOpLaUeUrjSmpImhbRJHeAlMcgMxufGAzAotm7RjUdkkYHfR7zKK6TbeIc2zlPMNi2NTXMG4Ro8dwPt4MxcamW2y+ZG0S8mKTCg0X8rtPti8X8tjPhAbXlLdxMI3DrxeNmmo2tWt6vP9JsNt9hx51lknYnVbTNSat08sMBewyTtKC1YcarKDn/3LBW7aDwIREcJoCd6k28jdjIeEjY2Ke2bf66vOuYcDqG5ZPMNRiVWio19BzuHNnq6Qy3T15Aeq0LDzxlpR6sG9Za8eDhf/lvzcG6tq1SFURDcOTW434zhtEQrW/O38Bguo4gdxIj8Ur8Jx3GjfVHjrYb/SDEhEFvuiG2xz7oRwOx0FKHgOcH72abQ6bGixhGQgc4tDHlROEmZNBP8olGHMvbONKfdkC3+OioY7LdpmQlJnVhF/ikxwA+T6Clxo44dO6kbpTRSVwJ53UEwY6S8Bn49HhgQ4oTsuQptcmqHfwsm7cz/TuX5s93Q9aTn2+gWYJH53UW7ukkKxrq5kafJLhBP3EZL8w1wH2wkOrbPDBzSkqw3Gg6BNZPbRuY38bGzrY/C6iz5TQlr+dqaic1euyC/gQMV3uoqDAeqxjHrFG+TQ2QE3iYib7jZjxjXKApHb+0R9sflfh+gAp16DqtqxgDeN7ljohz0PNAM7tDV5advviNH+vPP/41fe7L39Ol5Yw9t6ve+Xnz29s9oxlD3jF3c2Jl0EJb06UAABAASURBVAOPAfuR6RZpRPeY1A67Ak2p4CDvbifttVoe4LnSPa88r3e+/fV672/8ku6+Y6azO6Fd4vSHR6Ij8tg7VhI4YJKK073JqqTP8rMGCydJMczP6LJpw2j4O+aG9vRp34kXVal1wHFSQ8yBautvW25+S3XCJyKO29RPg89ovYjGSUyvxQoY15LuK8PluAYhzrEp7l2dj8UfPvz2sp3L/D26p1M3m1P2IqISB3gNZZKH+M5D7KDtNeGYAwLbIHcCAVOAPaay/QSP3eBjbrB1bqPJ7UNllL6JY92EZkNQR79OZjmw3HZBhw3zA5xPCvowtc3/NNjWNpV4PTB1GlhiiTrLMVhLPetoVTrW+lxL6CFvHNdW3G+87tElA6wGSYxveg16LZZQcG+KslSadmv13UrVfGEdl0NW1VKiftW5VLnF93tQYwf5TEn8QuwZL/Sl29E6F7p62Gl/fVY/fr7qUw9+X/+nf/NhffhT39R3f3hBB6ui+WJPoZkos4UWWdb9mofySiRpNisUGsROth9IsReLKBIZBK0/s/WFmWFwTvCBbGsdpvWWmTaEgsG0PJj4BEEOtweMeoRDOxUJ3KZCXIc68Bn4FOxoM/pi7xpdqlnbDUjOOkCjlO78rJudW8/OsE1seQs30wjcmpS/zmz8Dfg8/PAHSs7LglScRGXHm8/wQdluFCh8FQ4I79Rs25PtWIrSQJk+T2Qva8HADhJ0mLTLB0Bj+DB/DOJhPbVRt2tq34ja4LT8tMztbZy2D/oUnCjhw4hDJE3dNjhWOX74TPllJJpttHY0Pf0kuD8d17JkIJIbRZPRH8LxyWAkaA2fpMBRMhhO5FwYNd5xCHl82QclIy3DiuPhNDeCeRAW4i83cclD3mzAe6rN9TkncTHncgzIeA329MB+W7KR3RDbtVnDjuJhW9CRLRzgU9xCJoBduoYR9B7bMc/g2tqbBCeYye56arOhFnMD3DYIOAj4zK0c1iXjFEbUjkr3InOu12H4EleW4H89psEtNumvxJKRp8ixkw9i0D6ucQpl3QBREr6jYpAN7Yk3ZcCahfnTsOK0zO0byW8ksy09IUWbAahazUFnmo5lE21c3A9Rb1GwZgI5YjXQ1/QaBgKFQSjoSyUj72cJgoepNFiX7iEm5CIndwKec5Q8mEQ35+FGPCgtFDtn9NzV0P/ywa/ow598VD94mgepnbu1jB2tiSNsZ4uFlqsjHnZ6DTVKXcfRVQhKHhKogTJMKVPJepN1CEqsNMsDnVus9Kq7dvXeX3+z3vfb79BOd6R5LpVxRNxe8zkPaPJfIV5RaR0ooqsNrS/JCIzwuG2AW5Jr0x5t6DkaX8TxAFBTK80igJnsA4u3Gu+2YZlhfhuWGZZN1Lzh9gTnbl1AkGKsmM8McoCgM5Xk9jH1uJJcPgsVNujPFMUrxFPr8++4/t/z2Dl312zZ1z1CnMG/c5wkeAM9SRTDeJAPHhuRUunOG64lmwXDS6UuFD9KxQa5deBGbTGGGv+cZ3QbJcckmcAGRA6fztt8GQuPB7DMEDrHMoL+59SXEzQ16HJT49CvlGm7d+IbmWowT6eDF7NMv5iNoMdY8Embz4FP7jedluyh1Zpq8RN+IgYmDKJrLkJD0x5V7ptoqW3AnnbIe5xP6pMonY+x84w3BrRZh4EMeO+6P7XVlkp+wejYj6vcaV8EvMi+fPZC1Se/8LA++JEv6LNf+JaevdjzKr+nqh310REyNeMknbk86q28NCVjKca51cpHiNgb0KIwmzRp8jkiTDX8Jbw2PoMNnvKwWDcACXYDbxvGh3xcQiPLbe8hbDyMKZbE4dO+4xkCK9T4OIZ1IsZQiz+DQJ7f8FhZUMoey2f33N4BA2rBLdxMI+DleDPVc6uW7REoi3nJ3FVyl2ebBbrgYTY4NKoPB3YwzfEGLMyK2H8cslItCULJ6ZXyk0fYQN7AyaliICEqYuINfNI+BduiF8gJbOWU/VKN0qbZrkxkI5qAj23Zy+EdlH6TLehbbuDiB39yp1pf3V/SKWF8+DAsajYhqDY2NB1WQa2YIqdOJIVxKqYK8iVnVTba8hMYNT3gSoMPJ7C9KSichg3YEkKIlB4zDn1Uck0IFMk3uxyK5g3HJ4zZE7B9O+CdaqgEX2FDlU1mfgSTHwRBTOpsIDUUPeW2ONDMxB8ZygSt/8gbxTkNt4k1yQaa5E6k+E6fdNDxMB8kjCfuLedUS9MR1HaGk7f+WgEsO4EgPkGCAQtujgOi1D52a43Z6soOWXA8df2Qtn0K2TNXTAPfKGbQ6qjbwI2HyaTP6fiAC53A0K82Riinegg5XuiRuzHpGnWtYBgfuWttHFocOLxOfo4xHAdriCu4MbLVXqk/iLEFxiWJAxEmI8hEEQGqdayt5JEjc63MFan4NhXasfez0sa55EzJg1Nqjg08Y4Oh1IUKiNJrzTpd85Sy6nZ1eTnXd5880Mc+96g+/+Vn9egTK1082CXLecZv+GY1lPKDUSVP3xAiBX2QCnvAz1yFGslGO6TWgcSfMSgzVrh46VjqbLmqV93e672/8nq9++2v06vvOsOvHGv2Y6/MqkrWylkWpZCxSHgW5rWjD4V+qaGTbZot9qGqVAwgr8ewQUIq5MQhhkAayJO45mGVm//ZFkkCLseAvMTlmNjTZ9yV0LQf8QUG3nqAHDW12KcwPmpgcOQcgXHrAbXbLvH3P0rif5Qta90tUW+frfrZ1aduKzr1d/na4SxTi9BsETlj5DpiShGVj2xw/GF0GFNEaijUMEPPo4HbCD0Ogor8aJmTTgXe7bQNPCW2+G5vsJluImBnuddry4tD0PPpQTyETRt7cntOvXYM+CRjWkcfbRf2Y01km19GyDz9SlPi+gG0mjawGqC9QY5KERMCPpAHfkGsYLFWaGXt9OYZtWRPJPuIjYP3TKu+08EhvyAs93kp9gtzCDPJi77MFKBSq5HUC8tngGR8UsM8zpTBHqz0talsWbFZq5BP5C6yApHgYOklklTyEmHLimxdOy3XRS+8eKRHvntBn/3iD/Xxz39bz1ysOqoLVX756G2IZ6GfhTPABZRgFnNcD8grCPZ94DHwqWRsGighXUO2FYB7NiSjEc3GclrmsR1aGmwsaxDxjGzyYQwKsgF2w4yIcEVUCxA4/jSX0WpMXqai2SV24iyQimqfqvTT/zJ+pQ9ZghjcOzJ31wd7nW793XQjcGtSbropOS5oZ8YPoyX9X/fhJuJNK0XXKdhwMWw/juQCpMJBlOzGAL3k7adaUskh1pSyx3B68IlcSjZtA/ESn21E4ouMsIMdNsJ+gH0H/fCpG/754Lqh4uUIKaZQwwTHGkBuiuIcginD4RXQdhoTGB/rIOgwIU6MSMYmR96yVjtjNBnytSBjmTJ13kneeEaB6FwEME+gJoeqJWR8Cco9jCb1kMvnfFqGTbQbY1BQqDT7KRQnKLaYyGjjDtOy8AE7ynG1i2XkJxufg2ybR419jgd8Nt7jZhtKGXzI13iMc+Sdt8mcAwztHFaNS8zcxHK8BqIRYrAZeazwPr6aHb6o6Tf1wnMpSWad5UNbCgasMk5hZC3Rx6L2PH0ch7uOq9UT7xXPw0BdqjousxjZwdu8U9JHw62kYOeFkNrVDtygo20DGibNDsYUkXDYADFxRd+FGL/2af400Nn4dADsT1u6jTWawHqoa8gN7xgQlPLyoZtqc4QgEASVRPrxxFgreQERD0xpxLrFK4yLcoZupmBYkzSMjtTGu1fFf02eFb9W7MdC333qmj7zpR/qY/d/R99/6lCXjna1zHPc/PkupPCLRhtXMvPQku3FpSpKqnJOBLFFkaWmCrSzgDqKQqVLscnkv0LOvW6t++7o9N53/bx+69ffpDfed7t2Yqkdn13RK7FpcR27UG4pyGDIX9j7hYc4Q7RZNep5eKvqW3+SfEFHTbNR/JX4awPKQ0JMCqL7KHxh4zagO+jdBs0APTSB1RvQLQyP4xK4mSC3bQMyD0XjkTM8HqbmU0LqKtGg1ge1V4MgAShf0aeihrLWRZdxZq7VDe/htx3NS+1L19cyqzyAJp0gtbzHRKA0EJDKJQ9IcjOGav+oWqHhMUl05EPXJOgLsQwUDEQRpTW4nTQG4I5Pk5EEcbNptOUlLvNJZHoIj7mIm8QXa1PsX6O1LS/CzkiovZLQDgyfldiAgXVuj5X7GfQxMlmP0XzMT0hqsG1iI2DaYEvaFT97JWu7eN2yR1xf30ur1Uqlv8Zb3T441IwX+xl2HZmK16xh3si1Cmu44F+IW+iLxj3ofrpdyCmtJfFlgYjN2nVNRmHPUoqSj/GBeui3pOJfAxinmjt68Yr0zccu6hPs1S9+/ft65sUDXkok/ydobZeMjSKJ1lFPYSCLKIfMCaq894NxDIThDMwd5krymk5ATJgAiZUAFGGYa7ZuT0CPzDEgLdZAyY0Pl/xn6mk33cQhXnUtOLimnvp7xtC87VLEwBm1ak/9TIz1PfNQGf+1uHeAndm6w+zWdZONwK1JuckmZLuc6pNJyW2a0wWFN1uw4bw52ZdIuFIqhvzHZvRNudnAW2TDZpDNron4SIPzB/KSlw8MK9uhgMPQHg4VyydYjnpqnqBNx+nw16OEOu0bPszoG0Wl4TYQfAFJIUOubbuh5kFnX+uQceTCKaFIYbONUeORcVKia+JG3W4MgTx0Qx6Sc2AXZNala+BhiDNzyzzhDWYORQIEXCmnkX0MQglRNth+AuOAIq2ANcGk+Vt2HWxje1OMyYqtkNAz8vgmghitL/fEuhEoHM8a02OgH3XHsqm+l0fHIhwIuBayDB1BNcTwjSUYz6hReCibZTcv62svDkVifqOrcrMOP2Bzo89WI+GJOwxz0m8aOCZ9hwxXIgdD46U/HW/SDlGm1s9GT8Qhr9unsR1x0jEwXM5s0C+MzCV9CfZ5s3MPEQ5tbOAtr5nyP9+tGcPH5XUgP6ywAJIbNU+w/PYh+f/wb73u5X90al32tM8PrD/mW9TPPPSYPvSpr+ixJy/r8hF2ZVfil5BoD07cOsjDEwgJeVrmhk+hvqgGURbC20CuUpWHt+QhrOt6zeaprmP8+6W6WOkV5xd6xy+8Tv/VH/ye3vrGe3VmwdNdPVRHTP9/fPjlskWazcTWEuU3JDk8x4OwtLyhYBVUPkNUQT3Ns1FzgZXHxjwGtGyFb6YcCyLrA8bUWtMbggCWQ5oPLiMlFg3rjCmW+QlB7azvlt/6CHxcMpQgyGm7FxRVQfDglegSp6z0ogbvcutF+GspF3AdLnL3yPQ3wZVBw40xw891EWuTw21jzAjhDPTcdmZdQcMwDnzaFkzppv4MbY/jYDO0jz9td9yCYwIsM2jhxOW4gMvlTWLqiKF2ONvjSk1C5nyGsGe8cOQaecsIgaD5QMU4Cs80bUj6ajDwjElhfAkqMTcFUUOVGkWmFLrgl45e53fWOqPL2suLOlOu6Ox8X3vdVZ2ZXQPUah3UAAAQAElEQVQH8AfayX3N675m/QEvlEfyy8mcIB01FOczz1AXVqzYG4Im+8H1ZdIfvlRplLThNjUnvkbgi0jJo0HwJcGyznV5P/WDxy/qTz/8KT38re/r8rUj9l3RYr6rygLguV0dv8gkfSEUvgUQPEU0ta5b0NYZ/U/kAYYayErNbR2iaLKRBsEC/kY625GBsASCSTln0hYoChLYZkKlPcWq5MOFHgskfQnsg1qLSmHg6Idtes4yo5rSSb+kYFX4sqKbh2bEKOD/z6//uLrH7P3HVfB/StWWumJrsc+4sm09thObPGkLeLOye81CkLL5S0reZUabXLcNpKUUlVK0+cPeMQYQhmzZgMNoNOiIjRv3L6rADiYNzKy3KRbo8jqk68SXsGrAmF5cZ3dDWYbaTTdTST6fQz6oAmaC80+8abYDswiXdkg1GQ3bJX6mom56wUVcdJTXeD4kD6Bu8Iddc7OzeTBZmR2QLWdSRCJIH6LkDNqjm8wiUnAjMN/sYAaawg1MlIpIOujUxqxi4LEaZNi5v4xNboCd89ouo/lsbJGZP64b/1EGGfNuy4550YHBRmMfB12QK5lYxzUis81ZdW54ywy6ixzf1h8ogzCNT8IHsJ1pX0N9848uo7bpmWo+TSOq0t8Cuw6DOl1DNv96olahS2o6HeN0+0Y2k4zyiUKkKQ6CZOzFA8Akeql42cbJa/PGXbJe2MgxM9t8kIlwAx+eTeTu3zEKfexU+ZY4KrTOeMhYqOdhpPJaUXb4daKbyb9kHPVrHS4PlDzczPhWcM43sVovNWOI5+WsVM7rytFc3/jevv7dh76ojz/4HT15aaX9vihnRaV9E7uSsrJNAiSAj1DH2BuF+owsIfm/qYRt8I1wdLT5VrdfXtP64JK0vKwO3Hv7jt79y2/V+37nvbr99jPE48GuK9rdXdAn4pK341dej0ldV2onPTkyGQ1yJmOf0DYe1BEg0QtwmXjUgGSbwb7ICts1jD6RjjkgmYdMCRUYZIGgAj/YVBRuk1rGsL7Dj44DiEW1x7zbxGt2Ii5t12q4hiFWbtXpnEmZA5y3kqjiV8kNSkTpar+kMwS8wZVrvvvl4TXYI7VRxwT0IYiVDbQj1HjkXBrqQUYueeARNhk5ohQFGd03yxC1y7yhROm9gBERZNCDEzaDXaqwXjtgKtav8LEuVGH5Frv0UEA7Fe2zEqkSv613fpmpPFfWnDEHgHYQJ42k8iQ7fRcorPWOF1ljxpos8MVyzhr/yjRjjXfAtIEvyv1l+ayfU+eOYlVUl8leqbrzXKd3vuVuvesXXqF3veWc3vnGhd7+80W/+Oq13nLfWm+6Z62ff8VS95090it3DnXn/FC3lUPt9fsqh1c0W+1rr6y0O+uVtIM90fFi7nfI0of4tkAd4zjf2aO3RR4TuS/Mg9qcpUwFKW3Mimazhbr5XEsevp97/qK++NDX9ehjj2uxezt7Phm9BZgROuQ15PWGu5I8QcokjswbtJssE32SKhQIXAciZKTHxvugpx5U6LWRu51jnCSJIf5aDJSOE3kcM4hhWSJzkMQhsDPMG+YNVJikWP8NPb929KxtYz3SyrwmsTKzW+3t+cWD7Leum2kEupupmFu1nByB0Izn04iUOG85AARnsPvYVGxAdj88DLv+2Jejnza2TQdrVWs2jVu4pCMd87ZtLeybLXpkQ55TPJ6T3C4Tf0OKwQn5lu8J+UvlspwRaLYTtWxEcEA13die+ImSvvWVD1+tc2HbceisL/TXtAFdo1sf9N5VI8GQiwZx3KTB5cDNBt8p7yi2SsEhjAo+OfwHJEE2tigbb5kxtW9ET+tbGUTb2FLahp/klhlTe6C4bq6W/zq/wW7QnfZ3e4LtzLvXUKK2MR7jmZ/gWObxYFz4xMZtz+OAVKPcRLLyJAAl3EtelQeHIMAIfFPTQ5QCnvjOOYDa2lxYTkiXi148Ujei7T/b2MA+Az/EGHhbum1qNJ4gpqcx6S03T0SZ3wbTykM3+U7FCBRkHD65mQYraAKmtAQK+kJ3O8ADGA9iNebcmGdaMT5LbsR9YcF3Kf/SUOyRIYpQ+CFNezrqF3rqxbUe/MYz+rd/8nk99K3n9MwV6UhnVXbPabaYiycwZawYrZ5aAyQPSFLHQ4vhfeSXDgJL5BD5jDRPhbNZ0WwWWnQrnZuv9Lp7dvV3/9Zb9Xd+4x16/WteyTvQoYrr5AVnzQtRMPez0qmIaJt9LrnfA4gMw/QjC2BdYp3w20BO/qbBHgP0yMyD7Xk45o/jHcu2YhKkybfiTvEtH2o6tmcpyjLjRnrLbgTbG9YFY1B5cwnm1PCLmA4o5IbXnYyiWANRKn5BAaaGxzUsyxhqog9TDireRHPOtA16hmkzZkmjocnxmNrX0U0ofLftkLMPyxYE75hoxMJScsszgl4E6yeQDOPbEauj7pmqX0BATGClBP0c+sL8Bki8Rjj+dDY0yhg0yot3sg9KewmaqfSsOXgZ7KXCyw3pNeel687b9vTWN92nf/q7v6H/4p/+hv7rf/Ee/bf/4t36b/7Zr+p//5+/W//qD96t/+6/eA94r/7lH/y2/st/8l79Z3/nXfqNt/+83nDvWd2xs9SiXpZWl7i772tnttYuvwDO3cfVqv0iUcjJsCta/az+NjamKf+PAZD/hm4hd79ptH6XmbIs9P0fPKlvfvMxPf7Ei7xszJXaAXOylBGpZt+GpxBygMZcKf+P8SNRGzfiT9Rj3HiPNUUGxbZ2i4Xfli2swjYGelwUCNu4mzaEmg28deaHeDnIcUJFRaIt+WXDv9CuVmv61re2X6z9wlHZG5TT+qMsZeHJpA+3rptrBLqbq5xb1WyPQKh6H/bIuN2IzZQnQENIULOj4WBshNhtWARNT5OL1nCd5qe2N/tgge8kRGC5AdtiT4dAoxyOLbXtb4DhEBjiNXvbcFDqZaAdTu3QoRd21vDnWjwwhsOdhFvOd5oio1BLHWrCEHH4dFxMhkb7bNbcB5NqkwCgGVDPSBE2joHhsh4JxLGaVeMHmQ2nvIjl+gcMessGP9oYt/ZI2zAj2PjDo8LQDIR6W74mpI1425bmpj7RGyOzNOtEySX/tfw0LDtuExkBYuz9SXxzsFxwtjSIZ4FZ4FhD/0Z/x5iwrR/n2Dccg1XvlT8Au5e+fqiq5Bks0jecys0tie+cXjuCdxvSamxygrnEbXlrj3JIuyhp49MEfLQ4NjY/4kRMZM3JNiPsc9KGsbDdKdjO2PiPess894FiCGn/oWWuyfiINpeFNTVT8M1v8jBWkfnwWPFtbwXikWM2E7OfbWzXPFgt664O645+9OwRLx1P6+P3f08PfP1JPXUhkJ9Vzs5Js125D2K0S6n4D+gorpDnGAVdgirbqq4kvl3mQzwd8PhWNKN9dhF6LQ9hv/Vrb9Bv/vrr9QtvuEtn+XI36lJdF0pq7VdL4tDDcU7lVqqFIq0GoBeg4fqC/tmgzW0zRWeK3uvBoIkvcstoQGjjRezGW2a09mg3Klpc5Kg3V1P5YyMZYrlp8bGPHQ3rj+M2fSD3dQLY0LfWLwI1ykIIbKuBOpmV2aLi5WyncVGVb4MjIoMx5FOmlZfQ2uIxWsRp+XFNciGmOBpbl4M3HbJmi6DZtbZECDxpcFkPOb5GW9vDjnYFfWHMByrWTwMvryiwcTZqY51FWWtALyQtV7AOwg/mwDR4YQh16AtIVmgQI7BN4PqKkthhO1DZEzUHecAbdUOJg02CoK60PLCNbDH9K+HZvaJX3XNOv/r21+lvvfN1+tvvfK1+812v0Xt/+dX6rV9+jf7Ou16nv/srr9fv/Pob9b73/IJ+9zffqn/0W2/T7/7WW/X3//Yv8qL9Zr3rF39O9921YC9c5cVjpbmW4ucUUOlJYQ/MJPeT+SOxNn/ULQSupo11WlCUrc5se5pSpbKjK1fXeuyxp/S1r35XB4fiAX3G2MyUvJjQpTZWx3GGGDn22VGDj+SjAV78OWdkMq7HsMyY5OaNsK9tI0Z7yWGsy1GWaV1Qfw5Abl3iRzquokAW1Xqa9JP3Ci1XvQ6PVjparuhXP/Tb+QySTLXUjBKVn6pwvXXdXCNw68Xj5pqPE9VEzw/RpazZiBWwOdm8bEq2IZuY4wMehovdxmcZCEZc6OxjJ9NjFCsRE8U2+MG1Tycf7JoJNqYOOtCmw4ijYji4UBECu/ITgK9LBeLg+FmQ2A8gRlLlFkjYahhqEXxpwATVSdtWN4rTVNRPd9plXWNOfZQM3wLksWXk1HxoONvQcJAb5BsPwabd5MYDAc2hRoJhBj/Jkz5MUOOZ+EZdX3o8QqIkPopau8VrH0RDTP20+HS1AwbfQYoCP+xocsn5CWkxcktGHWyCpuAjiT4APd/8WeWxP4495MJ0EyeGkcMTH4LZ1jcF+5o33G6gkADtoWqk0e4yvUPeGD8SN52OL3CT+1Vk9U0KJAMUBnGy5RX9pHrzVBMjHXTIie6aIK32JrfdiPS4Nwi9UdqcuP/bOLYr2E3AnjjOYgy5kbV4kw10SI4fVrkF+9JueUbqWg3LEG18gpjco+lr15A8xqibqTIWfeUhLnsxdaqRWteio7rQ1X6uH7+41P1fe1of+cx39bkv/1jLcqeO+rPY8TbAQ0zfY8+3i8FDaxnXfkfMNuPkLH6lgIo/15WMjnhwVL9S+8dcEHb4d/1au8jve8UZvfsdr9c//p136i0/f05ndg6kPNRsVlW0pj89kUIdCfo1beot6pBjRoe54NMjA2UUECT1DEiyD6jI0Yol0UAT+2wISYTFlrGndtyRw1NBGhgnIIlkfUIa7D/xBNm6bG+gHWI1ezrR4hG7te1/DNeW18VP6iJKJnFGUKzXTlBoNWotfQ0H36rgmD3MM1F7X5gxfxX/SjzvsSBpwBN5Ex8GZwoUUnQQ2r6OZY1Dx4V5oUZDUNG2dqAeA0P0W61vBf0IZAmsS3TiYbfQjWK+yT1jVcljcqhv1HySJWkl9kbw4pENjiu0wXyOfqzzYIw8xxX7yDn5+QUQ+8paHVBUyekV1xevukI2sfqgpUNnFHnc+kodvDBHei2yTnWocztrfkM40g7rdi8OdSYPtLve187yQDurQ+3yEn37bKVX3VH0S68/r7/z66/TP/9Hv6b/5n/39/Sf//5v6jd/7Y269/ZOZ7ojkl5Vrg80L1TM3BTyd6x3kovCgUD6gyaUvrX7EmwbN9wkxkFS9IHbXKU7p+de2NeXvvJtvfDioQ6Xqd4vVLbLZCRjiIWPkIlxSubhGMQiLqbYCeBDw/MaUMP8ALW/gR/tyOD1ZgR1HtsPeTNNo81ZND7hRzAGpCBmUa3IHIC5EmPCmtfh0VL7B0fQFd9nBLUJlBFSW9/E4Mp1nKcXhLp13VQjcOvF46aajuNi3vGOP8zkt/TkSGJH9YCtTMs7ckRCkRw7neKa3jZAbF6fa00GTzBC4m3d6Nd0N2hbbhPTEyDIiTa+/2u2IzE8+gAAEABJREFUb5iTHE3Ox8+Ua6yVw4h+czgRx/6EaVfx5yTDqPghy5RDE7HE4bhBG79RAT+MKwFsOKLFhjdllJ2dmyNhGodk1DUJfBDfB2azd5vcJ9pbejJpspto4DPxsCf1OEy6KSaiEzaTfLK7nlIpgbfldOVEjG3dNh+MUdAfy3DgSrl9XLNvHrmR11rVA76dLb0L/QmIvmZf++z5drByk5pAOh5dhpjOy/ARXy0v3Wj8sZy5JIfbrst0gvt4Wna6PdnekBJgW04acm/VRTHb+saPPhUdQ9fWzUDtV9R4dM22UbWYGtds0vmgw0G798P+7oIHkaL1umrFC8cVHkIOYk/L2Z5e5Cb+v/z5l/XvP/plfeMHfEu+80pFd14ZO8APbDPxJKNuZ0fBA1Eltgr38uIxG2iyeWrXNb3aQwwCHmTES8+Mt4dFl1rMQmV1RW957Z28cPy6/tnvvVf3vXKhM3Me1GZL7cyZ8/WRljy4FWLv7u6Qf1gXjlmKFHSc7mpAoW1ZqLqvCD0eeKDPDYJ6LRd/plM7Wyzb4TH6ahx322G+ieH2hJeST/pt+nJtg1ooc8zXqmi8+2U4ZhCsUme1rdc5TlyeBDTXX1djn47166x1VTEM9lOQZBMDPojFCLRcGMs5GhjrSU5K9K4J0HBC1zOhZbYQZpKZ0sSPKPYZMclQEEwsIxKREDWiHOaTWIEgqMZI5jZpJ3PjC7HEA7JYdIjxYx3ABP1JXg7Srw/4CHCRo4MtqvhUfEw5MngIt2XwomFUqJFQQA1rBZFSlbXI+4rKLJVIItDwUlGCXyn6fWl9TQXM+yPt8mKyK9ZygjjSrF5T118GVzXPfZ3f3dfdt/d651tfqd//h+/Wf/UH/1C3n2NvlKXO7Ig7/Uo93+KXGurYTyrj4xn9E/A4FDplCGpYJv7KrKjMsGfPZVlQ/Q6/CMz04otHevS7T+jqfs8YdHzhEKr8L/EfICXjkmmqNgeokKUCoZGmbXyzyUnXqOXbvNs3RjR7z5HjGbZD2uSNn+KPVIz2ydhSZVxWq5UOD5c64txa8mXGuib9CmpFTx8qa7onRs96r7XmPNasMEe6hZtpBFipN1M5fzO1/MeQ5f0UecTTVMmykrq1fEPXsB2TDZYcFjQRtAa0tcaP3Gxo23ljb8DGzObiD8yJ4zZitjp+fAZAy2chzgRSNNupbSoOOAM/gmxybPFk2Fw30v8kmevwqTGgkGsCOSkwN/WIOocafKgFJydqZJarHUqR6KnE+YLO+sEjbIehNZYPDlXDwd6MJWxE5kY50EQccYMzdYxEb4jRwgNxkm+E82DPhZbaYVoIOgSLbQF40sgG2ug2NvCEl9vGYENs4nJpAxLTjTHWdjxsW9xEl3K/OacVyPwAYjrFRISNtJ3HspbDddA4tk1sU4O/4MvIJ/zQxhzebWaRRjJXLRaFDjkGH9fkOJWOVhQ9N5dq8CIRrP9Y97m4cjdedPLUddtdr82+ZOAX3ICy+RIjDOJ5fmqm3HbtzmO6AfGSmYnIZgOhVY4x1YykxYHSG1ZD0jfs0It9mVBj0m3TdOWjXqY8AFlGBG2DgLRHTwwS2xab+AF/DLySoPRPBi8Xyp5BN6qStZl+fOIhKJEXsDw8VO1TfS60v+ZF4uw5PX8006e++qz+xw88pL/6zgt68upMV+tZHfALyHJF/Jm/NeX2QI5uNlPndpkpeaHIsQ9BxX6IqX4ga6MihfV8w1zqXF0tnFxrzftrun2+r/f88qv1D377bfr1d75ad57rdW43NOPVMviGuAe7O512Fh37j4irpdaAFu9Tob7HlhoyRQ25BapI41gm/jZzzNjhcWzPeKaBHDel++K2kViSwL4Bz7KnVwLZ0OSsLVODNONVlMRTizHw1hviz3SAmp1tNyDJoEt0I0ie6T7ZPhlTgKytUzZwBUx71uz6o/kelZLk1HXX+R0v2fU66joys+JvBPUHsQnR4k40iYIZM5pjHUNuyxBwIbfWhuRq8pGaD/oehb6PcNum1mHWLvPXw/3MVkvTheAB9bY2tZoyAQgJ43GmVgoS5bBWElQUrH/WfQlul2n0KvTVwQihBjrb+s96ray7HqzLWsbA95roml/mjJ6X7AqCl+eevdT7xYM95pfjGS/V89KxhlmlSQmcWyJHR8fZKVqU1Ew939MfgmvwV7U7u6bb9la67+6Ffvltr9Ef/LP36V1vf4P2eDGfY78z65TrXpUXkNZB98HFewCIK3IP6FFXlSZLfJbKHvACwuumVny5sO5nOlx1+u73ntTlq0fs/0IUgE+FY+QZnmxI5g+xhxRNymNuOL1Bt9S6x7wEsM4+1tHEnnJSxHJ8EEI2xLF9YDhglJGp5bMPto6BCf72kxpvIcPqq5K873u+mFi1l44VLx2VMyEorBo4BPYBtbzyJYtX/tEKpQPcwk01At1NVc2tYrZG4L9XzjnpSlllRp8cDJPSG5Z9y8ZGkhPMwHMdc8Ismx17UoGjH8YQWtHkmDfeDfsZluEFmVqYjGwSA0W7LLLdQJvouo9t++uUP0HQYvKxHZ9mK919MT+5O8cJoHBfDdsNOveBaNSfHORNh5KmhjFBx6FFw4YgjoHcPjkYI7ft4NxkPqqJmUDYJHD8Ac3c4hHZ5mHqA6ajHDt61+R8BNjozBsIglqGuFOc3PhHsyEOdq7hJNTyohrp5Gc6YPCnX4zfse+xH+WRa7D1mE02QuG49mygwdVsp5it5u36JPR4YnjSJuRvrLihJE9M7R+0oZyXvKKP2tfk3pPBvUmVeEaQq+VkTkxbrcgolbxpAgaKgEK48G31kw2Wz+EaZDmMG6LWHg1GgtT+AK7pt6i8dxFubM3rRra5qQkTeG7gPGgF/tng47oMju4La0H0T34Y8ZOoXza0VnJsGAHl5U0ZhXFZ8Ai0q6OyoycuSl/45tP66Be+p89+7Vn9+ELoWpzRquxpFR3fhxalHyAzJOIWvn016xokakj0iUqp4KEseUiDo4UQXYmiDtd5XfMt8JH8j5T8xq+8Tn//t35Rv/aOV+nV9+xo0R2q8BBXWh+qRK1dZ38eiaIXs0rdocqketySuJ7TtAkImAQTNU9TDYyNqfARtuabXqQZAeGiH3xiYrMGmu1KWvZzfMM2jSJssTaUmFbihYhPt0cBrcmWcCgsOAn7DCAjjO2HB0LMCUNX2rpz3yfwZa4YtsoG6Y944ybiddcTLx4m09Bn8CV3DW9X+4A8huOTgItxo0EUSuCT3BRsvgFJtrZt4Cy0bKLmDdTZ1ukwro6CeBPbvJF8EAU5PSUG1SmgCZAgxxMjt7PNYUFQWC+GoEZCWWR0UF7/IIHcdodQqYFM0OT5Mxi0wMaorPLKjqi8fLDiVFnDodr+F8gH0GZdVvtJQziPAy8IgiKS2j6hlSnJ/S4K8gc+yd4REcWeLHmE9lCzcqh5OeCXviO98rZO737Xm3kBeb3uves8piv/h+AIxijgX8Sf+0PN7ldpPJ2hvuK4tNN5obJNq1B8dmChyB35H7H6wY+f0ZVrR+oZy6TeQBv4NEo/KFeO00LRDfNBw9jwGA1tNVuaI02oZcewnUEIBYabGAgaT85Gm06CjDiOZb9gDMSoGbZvv9gu11r7xcwvHQxFZlElwIDgvEj1nBncQ5jyWvuu43AhoW793UwjwF3kZirnVi3bI1C6xZq9tQy/fKAINpk3WrIZk3a2D44nU9o3vJqutJ3XDgOMCCNxAIk/b2jIyav5qB0oVrQ8MDe03ZLb7UZw3p8VzmUQnjryBCwzrB/gWkcbemoZDlyjjA5w0R7sIlLBoea7sakVSVscxoMdow4/tFOl8YnzJDefOs4jtRHGufWzxcJcEqmAbdXs7YPZKMtG7ZPU3SjKwSaPdZYRa5In9aRlRpM7NgzXRj6UOOYsxMLGVdrnBJCfaOfg02JZB8OFyRDDcemU25SBrQb5ifotG+Ngjzl2MMRxH43KGLnWIEiCwAgivzRY10effa2rPmrdOeev4HE+dT2m7yor32uFetyjUhT3HA1I6gryisoEnyMtg4xyko2QaTmyrdhNZvkWmjM2kw6WOPYFo91GNrYn23AbJSkJ408a0+UmIAqPA9SJnFUGX6gZ8KCf7VeEmQQVNSsKuW2IpQctKu2+QTyUpNYKHkwSHaOj0u2pL2fkf5/j2auhz331eX34s4/qwYef0IWjhfb7Ha35NaQ6F2HLvFMSIfzPtjNPiBTc6BHBFnRFlCCXgkAkboSCVbCfgQXfPJ9f9HrVXXO966336j/7h7+i9/zKa/Wqu2fa4aVj7hr51tLPS4VfUgrfHgcvHP16xcNDL/+VUuDrGL6o51tMQpMmkQ1ghse2kIGwHO82pkUQGscXU6EcbczbIGE2wNQ+iDQBETxxYQbdyNOY/DzHDRSI2GEHHxotDpJG+Zh8GnVMBhJx64djWG7K7NoLueT9wQKHwhOzRvqFe9mtztB6iCgnrzuW90atpe/7yt7IxH7cF+LBjPpJGA3wbTxSbiNSuA8wBCZ/oR/Epk1j4GlOl8XmbdvoJMDYsg1guJDaSi1Osj7Jimz4dH7DIdJjwkuwDH45k+EBqckaS3UJVSh4MUixRuATWeAXOSO+UURX5PkO5wLR9kooWXiBz6avmciCwqoK8UpdkWctDhgFB0pQRxJb7BHZAlnNYEyrTCNTOeuIWMSAi1+aoFVBHtFDoRFxO/Xq4kil7muhA915+1xvfsN9esPr7sVkJecrfgHnyaxs/AK5UaFGDLU6puNTByUNpeFTvJ9mu8puR0ccnc8+f4lfPA609P5hTwV+QS2JXwPtdP0gkBk5yiJSaaCbbGCpA3mq/Q1yRLQGftA1fltGbWEQwHHDFNgumKgY8wR8UkeOOogCXa11eOlgDWBCJIIzHzQ1rO9kzIP13btdmbc6q0sGzna3cDONAMv7ZirnVi3bIxD7B33WXNY+15xzqIaDjT2oym4Mdl+2Dcqm5xBIZBjd8Crifxw6pUDhJyP7DCAGW5RwcpgTlITXHz452HEYJwhivly0g4J6fxolLQcOdWE71OicW3BO6+hMwhuilql2xNQ42Ycik3GLARxifc8BBR3GMUmEB0mHvgZtwI2KINyEUgV/8w2FdoPIDBjXFn+MKdquxbF5QuAYL+Q3BAWE9mFpH6PVTG7bux3asoUn2xBj5I/Hg1gpZZOzPuh/NKjlSXjbCgvTAbQy6YYhsYzgBdxO2T/tR0zxZx/X5XEJJs32EdgRsxoUj5hxFQe/1PoVGuK0GIUo2oqPL0GiwfyAnrHuWeg9sYkXy9XyaL064E77RPM//XH+wuvz2tGSO0u3rHztXmty00mt+woNEX6ohRoS56DWDdISg7ospx3kDZzcX1zEEDT4AzWG9ANh4WYHsViOcMyjR6ctJIFqG59g/uinBJWSJ3eDdNSJnASR2DQkjwXCroiSlCRArKDBENFOlKFk7XZUkAiDh3aGgNShnsT49c0AABAASURBVF8++BSp0c7Vx66O6kI/fn6lP/3Uj/T//OAD+vKjL+jyak+1O4fPnJh+2OdBa8bEgSGW8Jdqn+p46emoGUM14vXd8TLkvuJa0DPY6vgVY8G3u7tlX6971Z5+57ffpn/6e7+mt73lDu12l5X9BZU40PDguJBioaydgnmv/EIipdhWSgbG/XYnovU7JDoUmUIlCJYJHdDkyZigCAyGdgpXsSwaEAsTmVruiIbGv4Q2OUx6zE1bzqJo7SLLzTtGojNaLgSbvEFeAgc+ka1HzZ/qtA3UxEOf2AOvk6BAr7+GFtO6oP5kTSf+IhZ8H/3B6nC5c3YVt736F8lC8VvXm3733XG4PKpH6/W6J473VYWSRite+LxXSMW4E5MiGX6hlsd96EcobWAH4po4iSnmMrL13/UYQW2JT6r5YxDoN2C9bHjHY/a8joLJzhFuT/HT6ylmSj/wTy8dQR7OV4pm1SW/HpCTFwQyKnEMfPqYU8cOYF1pTpYZ9SR6bP2S0lDxpwgWRu2Rc8IU8oh1Xng4X7jfq3119YiXA2leFopVp7pm/lstnfpI5iTU8+DvPpQFskKbvtSuKNgb0c0VmpG7k/yPH9KfQicLe3WulfZ2quZa6r57b9cbX/8qnTu7w15YUViolKCba/x6EBuUME/BPiHoiwxyijpEXJExOReSvtm0ks/fXj734kVdunxVdaw7oR6zAVWRiS4UUZWgUWTZquFDhY/CeEqIFSxex2+A93j05HT8iMQmiWfb0mwTm6SWJCBqYapKVwafUBAoc6KDf2JseU9/7CNmbY2TeVwVjkldEQkvVezX2K6ZQ3xr6eb9UX9kU2q/ya//xMpjR/wn1uP/WLr7/j/KZXBFHLBz+IqEA4xN5s0nDnEj2YhBf9hkSjZfo8nOBhN/mgZHRxovYUM4TT6YufmyMPm8HPqyAmL0cmL9JJtohxm93e4rA8b5Rh99KCYPOYwIetLRXfM24GBH1mL7IMchTYHghW4bzW6UmW9523wQNZ0HtDZRWjvJBcw7HdQ+Pvztvw0ikMq2A063p3lv/jfqr+vCyWSKSzXE5JO8lqGmTQPG7SnWQFOEbXq3rb8RjnUew2z2k92xLokVDdYFYzkAuW8ojJFvSBBxAwv4q7V266cv3jMUR30nr4cVpRzV4JcRPnyD7XHGV5XYhvMkHUBMTe5zNsoENJq+eaVlYCu4/baaJ1jrjEl4zBNjirVFJztT2xoTb2pY1kAjCnVCCUGNhfEq0K5B1CvWTGHvz2Y82LSHhEDn3EVROq3p7CEPUYd1rn52m66sZvryI8/ozz72DX3ic9/U81ekZZ7FblerJQ8aPHxJHmIecuqhsj+U+GaWzaHCQ9SsFLJRFHn9QMMTsMQNnjc8XiCkhf8/Po4OtMtD1Fl+zbjz7FK//LZX6vd/91f03ve8Qa+6d6ESV1TQz0QQ5np9tNL6cI3csbuxfveBSuh4ZhllUFyCQYkmo02tVK1I27uNDzKa+FAn1WazRZ62cd/gBcZ2G+ufwmNuB2Iex7Bs8t1e15PsRvTGdlLQL0ogPlEpMamZbmjo15DT8QJdA2aeKoZPxFzVmteWV1Zxz9vfhwXKresDj4hoO32t0TNV4QfsimPPpmLJ4E/8lp/xS3h8IQq80mC8TYPIuCGXkobrmUANarzwzxHb/Cgj9GA3tt0/ViwxB59gTRgJTfs3B+qKjvUxU8mOdVaYVYnlqOABe7U+4gVqqa7raIv9XhTYBb92eFyD+muD5PNgTb97Xhp6Hv779iJ+Rqu4XTXv0rreoWV/Gyv+dvbFGV24VlVn6LPjF4O+7ZHapwr1dLxIUJVK0pZUSpFrXjOoFVlbl7wIRJOiaWPZKfEVSMacQlXog3ix6XgBOXd2odtuP8s+KiodcUuoTC8WhXsRfFGok0RoiTwaAokGCDXFoISXCCCb1RTbtera/r4Ojg7VB5Wh4JOI1Oc6aW/mkfagE2MT8hxvI1kDnj/bD7n5xN82lp3GJLcPrjqBqZYNpR5iOUZgGKPc7QZqa7TZOK8U2CVjDNGAhCbHU/Z9ZeVf062/m3AEvJZvwrJuleQRKAfXVqG4VmscBscOx0s7TLzRGjDKZPPx4Y19vCkTOxTI4bxdRxTkGsDJlEAAM2RF2vC2mTzhdQxh08Bm19Zfwk8e/yvQsd5sh4j7diPkeDAF9Bj2EX4T3AacSr4BBdSx3Gc5C206z0UPuNQOdBjTBvMjRttmQ06BHG2SgI5rmG8gvl2i0RQmTqkmY/yajUMzsdadhmzTdOO8MfaDr8YYpqlodWSLHxgYm1gbH+sNfJoNVVG7a4jRPyynnqA9wXoDUYs/xHWcbQhdtjrc/w1wchz7e+yNIIfbphvUaDc5642eNjfIyrq/zP15ee4N9zIKuu7v+0+9KWOlw77mEej9cIFru7lW8hgtB0U75zHUbrqB3DiWp+g+fdEAYlhg6THQeat4bpqxyxrnhzZinYDVzIEA6YiLLXyIiMTBhVqIiSwb4FNy6mYDz4Ufn1zy35QAe3EuFL5dTb47XfNgc8jbV1925AenA+3pmWtzfeYrT+hjn39UX/zG43ru4lqHvIjUfiaelRxNfpjreGgp6RePpcS3yOYLDzxydc4LXL+ccz6TaHSl43mnSP4vZ5WVzpQDve7eud777tfod3/nLXrnL71C993TaXdnSS7iEkPUqVwoKzHoZAaPagbxpnlAPPQ/i9OMfEIB42a9bdvcyaVksyMErcHHvG0GKgVOLHe8BbDhc9DjixfqTYzmM8omuei381WCmDYQo2JsGz/gmTeaDnmdbLEbZJJtByT8FkJKFFwjjbYnwjHaPkq53mCBsy+EiHVfL9Z19h/4wAd03d/7lat6gGlZ8otr9JHZ89bS4+8c+MuUMqGMRxtrU+qgXudyPaaBUaOWA+dyewMCYSLbt3FOxxBxqRn7jR1GAy81iq6tcahYZ4M10cdaxIO/WNMdLxOyjDwFO/8akIxLpRNZZrw4iIfrDg1rinlK8gTPnHTeD6DUYd2O+tzTqp7Vwfqsri73dOHanp6+sKsfPL3QVx9d6jNffk4f+dxj+vBnH9GPLvW6XHe05HU6nT/oFPnE+CWT7b4WcpVSKFjkqeQJagh2TUIN0c8RzK/7UqKomKf+rGuUPfuj07lzuzp7bk+8R+FTAXuxVPQYY1vok7KlIqsZ5C0LPHoMUcK7xmaYfAL8AtnVa9d0cMiXCm5jBiHHoLd70L+EiYZsfakY1damX+htYyAWIT0UwLbZYlkXKLmEOTKq2uQSsmwgZNPZZmNPI3FsMQgeDdg3ubbsRQzGG3k17EMOWAUfRkVWM7gd1PX+fI2Wobl13VQj0N1U1dwqZmsEil48f/tytV7vr9f8Xsj24cwTZ57YX2zEBMMmbG2OGTt78xqN5wM37JMjSqNFgRrHbXGUiT/2K58F2As9gsTaaktouoUCE18WmgLbufly4QPn5aDFJTFX6+9EfcDY3301YjqoMLD8GKL/YtxStrHtNkSPXPNxcDqDzPJjGRbElU9M8kw0zbfBH/Xw2RBKbBOfJNamFnRc6IgOwwWPBXZqN1bkY6jW3vCWF2xNBwTOdgtqcJ6gbVhmmEdEn1Omlg1I4gywjX0N2zTw4faEIL7hdqAb4P6lBn6bBrJgrAe0fjf/RJ6q9qeIwS94GEXOgq7YNDBmpj0yHpIqN48XI1ZHe08dMhKel5O47dVXM0vydJVH677Wnjg9OXBXo+aRhZG56bf7QlOtPhjTKTLNJjfdAKULsB1RaI0XQtsIapiMmhPENoa8keT5G6LYPnA0TXQNXgdAU1u2B6a2TRhf0Er/JD9UzVXLQmvt8FA116qc1X7s6YmLvT7/zaf14c99V1/4xpN64vlDrXOXeehU8O+IU0am8DRU0g86FR3g+1/lWll7RXsxKFjjUYCfjqilvbDkWmW9r9v3qt70mrP627/yGr3vt9+s9/zqfbr7jrVm3VWKP5L7n3xbHLEg3kKiXn9bneSsvF0mfTEg6LVBzaJKrR6nSpAAHr02hxJxW2ug2KGGt3xEQEcMvuyj5occY8dpOeFNISf9x5iB0v4N9L2yVhuPQwUDL2HWzto66bFtOmjFznPWbIhrChl96AeNoZ5AVhuq167heDhUow/VqAewL0hHa73jETzp1ImrZFnxPL7uD/vItTdHzw0kDBzdH8eCJY+2+pyNbzVTr+1c043gdJOc7jU/XIg3xOCz8WGljTewhkar2vwAsQapBAUX855+8QBpnjkMxsGWLHlpxjyyDqtmWsdc69xRb/Bi6xfwFQ/4K3xW+C5Zc9eWM71wRXr8ubUefXxf33j0ih78+gv6zBef1SceeFYf/dyT+uDHH9N/+NjD+tBnv6VvP72vF1dz9tKu1M1UGH95LzQwN4yjJ5pRpuQi1xbYTOMxUHqeVDyBeprPSL3ek/Xvvbe7O9f58+dUOsKxp9JfAng8iImkXR7G4jEjnpAnUOObEBsoY6QxSWnGQw0HBwftvwaVjEcyNqY2jUhqF2EGuyQEvSNCNllksNZSXruYqoGPwDlMsW8UPnF2n2BlmdumRpOjwE0Qbaj97WeKIlBEoynIAMYLE+qhTs7FQU5NMBX7Vhs2nhIDsSLqMvq6KnP/O1Csp1vXTTUCLPObqp5bxRyPQP7iqx9aHe6vDpfLehQcFsFPxVHFpmJTstGycOBlYUMCNmTCB6cTexhZHsMx87gtbCwyfDiYTjjdttyyG4NIY1zbbePG9sc1/Ex66n159qEY65nsI5ABxIwH4wTTdMR0vY1HJg7YBoQdA9jO7GbjmkO24wMtSuzdHsBEIG32yG3TauBpKTkBB5tUqwO96bFcarbIB7spjwiTJ0CD61hGytZ2PCOpPzdxsMPA7eP4p2NiQP9ssw1LHW/CpHN74Icae3IxrCItIB/MoDc/YbANdIG99Y5TWcQVmW8abjdwxwi+pTRveQ3uvH28oOgO33Tx+8Mgu7gt3PP253OpPFjXesjXW7x7BA8fKULJtRFDztNyt7nwGHgNSDRFSSDBIEsEzm96Ywhb21+Poazr5YRsqpPxXiqO6ygoDbtBTdo8BbmBOADY98l+X/fJN7jSknPBLx05v011drv213v60bNLffahH+r/9v/6uL763ed06YiHKJ3RtYOVgs4vFgstZjPVFW2+eQ3mhOpVSuFloahjfgoPWep7JdT5xFNRW+ertcSjieqh5vWqbts51H13Fv3zf/Ru/fN//G790pvv0m53Tbm+rOwPeE7k8bCbK2OmNV9ArnlwdrzZYkYcsgb9Ih9l8TIqsXUA8iQLM9/k8IlNMqDR7K0fgUEa6KxPzsrEr2GSQRlGNT28aVsXI08ho06NBvHidJ7R1r4vFydiENN+J2StX85pZOt3JU9gW8kfYKDJvDE2zDkv5TwD8yt4rRfu3f1B1fv/iCjuwUnwssHWKFei1yF7gm1HfAY3HHukiaccqSKpAAAQAElEQVRhmWsz36BCLRKmGuS5oUFNp2VTe6rA7YnHkevY3/HFvcr6IE/LIeuDVWUKrOSlQvzawLM568IyiuWJpXG8dOR8oXWZgzM6yrO6Vs/oMrhY93Sx39Ol9a4u8PLwDO++jz11oC898qw+dv939Scf/Yb+7//uQf2f/81n9X/5f3xK/+YD9+vDn3xYX/rGU3qMl5KnLvR64rkDXbzW66gmZ0ooYk0f2HsuHiTyYC5MKZ1q2aubdYc9Rbd5pEfb66ytycDctoxBZWL6nrgldfbMHooccrHPCyERSOQzLdhnAwEcyIkLY2KlSfLBZBdkpWBTqgYaWrLPve/EHk5e5phC+qMR1BvOK7lWh/X8mTe1kfdX5Xw2pvk3Pd22j+X2C2KaGgMvuWzzAeOYQSGBXTTqOgbYZwJeMr+pq9mm0pR5SPxrg6hfNhPjuqzrupqvFwyEB+gWbqYRYBvfTOXcqmV7BD71/vfXw4PD1arnycCPAj5XAGdVuymwd9llyUYzxBGHktu8zx9v1IAJAg68ml34EzPLGjjcmqzJUTT7ouSAk0yJnQPEn31sbyCVa7gRZP8tbNsEh8R2+zRvvXFCPtbg/BNcw9THoFZj0m1TylZri4qJ4zYsssYxMMhh/Wk72OMLe4aIb7w8NoC2T7fCaDe0NpVAuVAFN8lQ5VBssXAR45ANbpBOSe4C4BHZLkb7xtNxU6ywFJmyockyRz/7t8paG/eW0ze7BgRDTDX9sa/97Wd5od5CDjDWYTuxhgZYbvskv7gVphy7Z/7CoM6YEBIpAbYwYVBrJXq1jdsTkFufljdkqxG1KnF7mL723ObKBW4eRx/4wB8S/XhKJu4dj/xhdmtdVZRr7Ik1wL+Ie1FDEqciDGK2OmmHcyvIZzhvqsnoP2bIcwB1I2qfiY/hvNnmsQxyBDQbTzT8JLpzEthYtw0yiFLkWMM4+xjuWGMDxFpOJ6egpFYZPESkZ4AEPe9klYeLbmeHB6PCg9eelvyScWVVdBidvvXDC/rIpx/Wn338a3ryYujSaoeXkU49DztnzpzRDg9t/dG+VkfX1Pktm07wnKRELx70Cg8mhdxW8cWyFth3JakqNFNqr0iz5TUt1hf0mrul9733zfqX/+379M633alzuwcqfuFYHejMfIdcu5L/sa6+qJQF+eZ0r1BLr3W/arRmKKghyFtNqcNtpq7No8eqwToKxZoRqfgMyJQa7MdK8VwldcaIVFGWDtgODcYn5xx9WleIKVCIh0BqtMXDh4t2kWtJ1zLlyiHmsR3tKErgpKaDD/Ib2JJGiAF6DDND0ZD0PwYgrxh5PQMv6SPeCa8d3v3LVawc3eAvYrbqs15kT+2zFyohFDXJoxMxHSzorpH0yXZJLhuaWjY0C3UVJeMZW3Dbdi7BdINAkh5DfEzxYdgQIuMzmW81ATUxo9kelkMJzwdGSQnpltQVdbOO9bLSPmtrf71krRddW3W6up7rxcNOP7yU+sqTS336O5f1x1/4of7HP/+a/o//8xf0P/xPn9C//ref1b/504f0wc98R5986HF9+4l9fHZ0VO7QspznzQyeX0ZWda79w6pvf+v72r+2r9msaLn2vxuxlOsr1FEKL8zU3vPi0a9SsS6alx1moaNmLgZrGINK/e4PdNy7gS5UGEf6wp5IdlRI7IV+/HcwevJIpQAxaKCI/7GWyoQsEjJUTnaMwJ74PHWLicaiAkd3DUktqSCGIepPzopA7flPJjkaUm3fIXcoRPgJEFtiLlI9Qp/RXlBBAKMiCxzM54YG+Yx074kbqtYZLX4Rbtikmi8p7Gu4bTqAxFxJh92GlaltCKOg324nwcxbHzWurSP25+f2bWLRLdxEI8BOuYmqeXml/KdklVeuHfar1bJnwyb7lQ2nBvaaDO4jbMfhIEoOpLYZM9ENsJNliRX7uo1d47Fxw/oJp9uT/OVQF/Vy7JoNhTdKDTek1hsvpbfc/dmm5m+AE30iJqNHqccj0fR8THXIR6vVxMIQja8mECnduB4e/iZlZMnhA5kbvYJDeYiLa4sntbkg3CAPUuCzaZ/Wi5TWvzSCfA3Ed+wgp+H4bpueRovacsLhx9XqcBdsi9TsBpZlO9Sj1b8d17yR1LEBARNY7loCXYx1HctCHqcG7nSV1wzzPTzIPpLbermmsztrcUvXDf7e/0fKVa0Hfc3DdR/rNR7wMlosajAdkK32REYpilYTMmiTITcVf6YNjL7rNY/4xIU52mzjxlAO1MITVjS2ZI4zAc3GxzKCWcTQs5h4OHB7kJPDt23GP8eHbra5OA90tK7SfFe9Frx4dLq4v9Rffv5RfegTX9cDX/uxnnyxV9/drlr2FGVXWeYKnINfN0gk3id4nnM+etByzqhhrqyF5xbk2JYCVdBeKfulSj3UTuzrzt1ev/rWV+kf/Nbb9fd+8xf1xted0+3nqGR2yKPUWgvcSpCF2QugKmaxqJQi9ygQ9H6BIjYq+lMaWn3kDerx2dbmiTEM4PGINg7UE8H4DWg2kbQBfpjCawQyZ0TIhYy+6lgXCB0X0nQDjw+CaDkGflu+zceUF/tjueMPfhv9KbuNHL9oedyXZH4AtpZ5nkwr7Qb2RsW2Rl1HrYc8CB/d8/DzQ4fo0+lrNa/rjLhcw/84ovqeOL39yYlMQZsHNFVkMQFd6wdzh1oen2hjftwnJ2w2k+0pOtUx2AytYx/iIMKF8WYtoBh4939Emy/zaU7Jeq18k9+DyrrRfKbk145rq8ovFM/pU/d/Q3/ykQf07/708/q3f3a/PvCXX9Gfsw8++dCT+sI3X9BDj17Wwz/a1/eeXempy6kXjzpd5mXhGuv8UJ2WrFhjlXP20o762NOPn7igp/ip5MpBr+CFJ9t/tSrFgKJncHj5KPhle4AvktcdYsabel17KFrdVZXxq3Qy6I3XdMWn8tC/Hl88mFYdHB7pwsWLTFIvNokv4rAz8HNssScSn4Kv4OVxE3/m3QgEG7iQqmR/JT1KhRazmTpqDgpIao0Gysa0uTWKJY0gJwR/OfJAkbX5RBERigSmxqTD2jbWDzTxTWxTaT9KbHTi8cNdkBEYuEujwDEMV2E6ije2gSBdB26EJA+WltG3mnG1rvtru6vL9Iygt66bagS6m6qaW8VcNwLXDq+tVqv1IRt0Dbxv2XilYdhsqYBh/yEzL9HkCNCIHKg35BacKLfa5ttGxtr8Sb1bxBvth5bbA2d7VC3/wJMTwcSHC99qD17D52SzTQeN45+MYxvHMjwQQUcNyycfU7eNbd7tAUg5qIgMM17URvFOCAlGAAwD2mQIoT6/cERLY3Q8SRw/6OsAMhA3qNFyo42vZcDtYwwRW5v4eJKSz42d5DiGbUxjyoON4xqwG78Y88ZoZz/DFZteD42+Ez3OP/gcy4d2jjUFFDBe0TDJB9pqGmtxzqke0zrWFr5B+8WDOzBPR1r3NfuIdVYtl9eWHninvB48xM73+sNa+6M1Tqu+2lc9sXpiVW6yQe6Wx7XBBzmz0RzqbnyMfc9Gnci1Thja7r+5AViesLW09bXNn1sD2oqxYmi2TzeDD+uagI+Wi54iJq5zkYFGMgjJ+GR7iKg8QvhBpmpNH5e8eGS3o/1l6sdPX9GXvv4jfYxvdP/qq0/oR08vtaxnVeZnJR6wpI4vOef4pdb0WX4QAc7LQJCw8GIwa6h1xosGLyDJrxM86IT/Uav+iMesI52dHemuMyu96y2v1N/7W7+g33r3W/QLr79bZ3g/nHUr4vCWwRjPsBYPVqV2muWM32uJz5wksWJ8gKxdimcp+lQo4TQklxmMwTFCgTCI77pNjWRu03boIG38MGl0altvMD0thvkJjuEc2+1tPojbQLBJbhokmejEu30aN9a5L0a2OqPlcDuUxA3gdVsZswCmbvsfy1n3/VGNehA5W7J0XvKaH/br2seVvs/DdTCLfVUPKrlaPOIG/ICQx6Am9bAOLUt0DC1y6XSfnHQjo+G1vIFjAMQn/NxG4AsUOXbykOg4sn0GpJIMykRZbqjDtnjdrrX2Pph3CtbuwTr1zIvX9FcPPaqPf+br+sTnHtbnv/hdfekbj+vb37+kHz+z0nOXii7t7+jacpdfNXbbv7MR/FK4nhf4tVa8dqznjMtMWqvTKnfIcZa4Vd9+7AX98MlL2MxUeUtnZYsvOrTqgzpZzwUnfDxWHs/wPmXeEoRBfyro6ZtBubyEFFUWfR/EhAb93z844qXjsi5fvqKefV3aQElZmQgGla5L2IpcSnLyskFIMUSDJe3G2xZJ4cxgA6OvSvPssL29PS14WYt2JhbUgPBxAslcA2SUrWjzn8QwNLRJzKW0DsbzEwQJ2g0bWSoIEq0d8LRtQxsi23odDnoJ8Qbui9t0pV22oSSZtnwouTb2iYN1jklKguEWwRtHXrnMKUjr1nWTjUB3k9Vzq5xTI3Dh0uWDw+XyMgeebx7JucEGlNjrbDwOD85pbzhvvMpu9CaENF0KPQ3rgs1pveHNexq2sW+j9iEBZIiTgqJFcNrvp7Wjxfnr+f6k2EOdrmvCS+ewrfuPBf3A3mNMnxqhT4MQAbWKUzF9A/EJBgo8pzROHH20ZRRsGU+TAhUxXGvgP6EdqnbBlAsTssPYvWH0sV8iyNamypY/1WrGnpAKy+AxgacUmMF+sssxvqn1RmDr9jGm/uK+ZZ/YxdgumBTag8x5W35ubEM+x83R9iQd6k2Z0h1N8I3uZL7jGEHwyo22coOdsIbva/T92l+vx3pxZsEoUtaNr/zUH71vyQuH/3HEfrXu1fe9hljUwmYZ6oYnl/O53ejYNh9tfFPbdTqd22IPJf1vVMe1w7bL8cw0yvAxTawIxxpAw2piD23bwSEePxPaQGx6OowbslZTxS8Y0wr6DXia1Ir6a+l0sAo9+ew13f/g9/TvP/glfft7L+jyEQ9Yul193VPyoKmjQxXGJXlR6+lPT5GBb8BX5ATmhUO0OjBTxlyZC2qEIqn9WiVWOr9T5f9DwLe/4Q793t99p/7WO1+vV919VnNeOPyva3TEDx6k/K+A9Ly8lFho0e1ql19lFryIBLn69Yq61qJXPEt1A6ilptfdAPPVeZE1HhpGk0mV+muMFN5rLmgzjNSdOp7PpM24omjjHmMbapsGdIM/FZknkG0D2oCs5SNPmxva1k+wzXU8vpZZZ5h/SYy1TLFtX/GPJo9xLVdVzqE1c7nmZZP1fQCuMp5HH3jHjf7FcrW/S330NcuVWvujfr0O742egas1x7jB0QZaLsYT+fBA6TELxi5HSB6jqQ9BfRO/ocwNYUb7yc9Up2Ru3wi2NYJcFZ9g/QV8qpvP1M1mjEGvVV2DXkuS9d1c8zO36cLVXs9fXOvqfoffeZW8bcQ5Ep0lxhlV7ajyohDtZbdKO700P5TKvnKxVCyq1hzoS14IDvpdfj1c6GvfekZf/9aTenF/Ld7yeAEp5BWPsqnKesSZfCmPR9QK6ju9xwAAEABJREFUBTmCl+tgUn2/7V0r9n7xWEH76LDt6N+cvVD0wouX9Mwzz/Mty6rFY6nJ8yDWGiXRBw4Wxlf45gjnHmBr9MgL6ApxyauGtJdKSZ07d1a7u7vMdypT5Ad8IREGezaoMRgWuqHAwG2HYKrVeHwQ41tkeZIrJ1moydpZD9980LU4GJu6P22toEdETImUnAOmqU0O64kt/gih5gNjfRC4taGOiQl6CTU0GyyHM3+RObl8h15Lr2x5CzfTCHQ3UzG3arl+BC4fLC8uaz5zuKp8c1WDzaRk403wRqsqbOCitik5DZJWqNI2Sgua3szALdt5ExvmJ0ztYCunkXwCBzCx3cAPcj7JxCdBg9PE+peD7RjmJ7wc38mGznGRm8Im2URvHG84oIJvjbIZ8EnNMnziekxbrHbyYTzGxhaufQo9wyL5xLRfwbYJplhYYkMobkwBcnCxmrF3fQTiYoR9gyJOYF+RVGyi2Qzhg7btfxI8Xy0B/oSBdb4Jam3XEgQbYNmwTpzX+EnxCdt6x6ojllsDkhuV+Ca8KUnMhX7IC8OVChIbU3yxRm1nH/s30EdKk78N7BmPHp/Kna/W6CNyfx15dBhHHmS95B93Vb72PVxmHq6iBM9mqjxZRw0N/SsirJIoroW4LZRryTbeLF5qazbUM8lMbZiWYYKpm8JUG17Dn+OaMzXMvxzYlvAb09YmoWUQyYPjtUnxQeKeB6dlmWvFrxx1fkZ1cY5fNg70kU8+pI9/9qt66oUjHdVdvrHdY1/uEHcmMZ6z3YVY9jx0sNJ4gNNiFzFzxGB1s3l7sBMJC4NQ6FzXdZpQyCvy7+3MdPedt+nXfvmt+q//8Pf0lje9RufP7ZJDIgwPYzNehnbViwe9+Xn13Tm+Sz5DPTs67Oc65EVkzcNfzM4o+RWmL2d02HfaX890WHe01hnqPqsVdJW7xELGi9M6LT+jlf9TqIHcOvNgHWdYO8aC/pZhuOjDMI6i7NTAJw0uk0xsU5v/0d/JJja+aLHDnJgpyw1EynAcy0wH4KYhRlGyN2w32DuCbVLWW2aYn8AqpRZ/1pYnHZ8YAZIHVAW+gD3BOFetWQ/rLJd7dS/0Na+1CXiJj7t4RuYG/2Kf3dU+y3pFnHWQiyTe0wMkRGK7KBgLo6J3H6YaUYgOcOV1cOrJbqA2PbajdZ2P7QY/xotEXNgU0ox+jAicprFaLVdar9fqWPuL+R629Ipaz/It/hvfcI/uuON2LRZ7KqyvZP3Xfkd9P1PPr23hc4r1rFmn5MW4VqnyBUX2DDQemhUpeAlZHQm1tLPg140FLzc7evyZa/rW95/R9x5/URf2g7W5x9o9p+h2WI+FNY+sr+wl/FlVvOUriZWcZRQP77GmJyyDAJX5rPxiQU+0LnPlbE9H7IGnn7mkp595kT6cUUnk1MgUiII9TJAKevL2yo5cxbUTUIBLyYfhtugPlKxwRaUUut6p/btd/NIj/oIJTxIkPobbAW8M7aR8YJljEX7bhhCkRGidUSgVW/s2WGY0mXVGNp8gbzA+CRwzm41jOaoYRezs6ya6UEdLI4oCWVoHJt+JWmekOptciMhLD4sHIWz/f33div+zjUD3s5nfsv6bHgGepjiR9p447HWJgzOSkzP51qewceVNTEHB4RKlY4clGzfYpMPJlegNzhmbCmXbhohlWTsM2aKmkQU1MN1AxCImmz3Ik7JeitwGegSYKPl4KeC+uV7K5nq5iFmoYQBpjnlqSeo0BDXM28Y30QpTW52Dr+Bbv23LYUZkDvnhm9wORZfJcWUjQKXZ4psxV7EdoGngGq2E6fHjhsCcBDLnbt/ak3CcCVyoIYgVPqGhCUqVQNqOmhJQ8tBf9NeNBcocEVD3DyIftKSVZSdBaeSkaxudfSZky4ENDKwcpxLIwI0HkeDGXbmp0gvbYIQaeaq2NgLGiDshYzP0CzFxiEmfEoSBsNXJR9B/lq88Rjw0EV+Nr+jWYMk362u+Fa+1HvZRnlMpl+/o9tb6KX9Hfb247LsXl7UEN/bs+1Rl8kkNrSK0aJIvQbR/3MjtZMyloqDDHifXFcgqMJ1Q6eqgS0UCO2j4K+gMJo6O0/AVSXMLbgM2mE7Dc9rmzQVwv6zZU3OPv9R1M56J1koeNoM692unQx7oD+fn9CTf8n7yS9/T//ujf6UHvvG4/O9zHKz3OAPOKLBzOBzJxzqj3kLdXuOFCSjEE3NDqRI62824ExQeaJJfNpRL5pRvX3sexmjfdnZXb37zG/We97xT73jXm7Vz/jb5xecaD3eXlx2/sOzo8iHfEh/s6NIRFLx4uKMLy4UurBZ60XTC0VwXDsHBXJdsf4D9/o5euAagL+7P+YZ5BjpQ9MJV6Tnw7JVOz1wGV8HlomcuQS8WXrbWev7SSvvLYGg75rfSJXj65bnyWq2MfQ8azzjAYiN3WzQbmowx9jiH5988A2R9m2nO2GFP2q9oM28sjmGsCwrk+ATgYoQl1zDxhN3ILA8c23wz5+YTg+DhNGpR9IaUjs/iq/RnBT2Kkkd9eWFZZ0/XM7ddfqn/opVr/vAz13rtzq4crer+0Tr7Jc+sS/aG4/TEqxQamdSoDSoVRlZFVPo4rZ1hPG1v4CbTNp7EcYwkzgaMXTaMcSnGbftNNoFfZihHvyGGaIMQ+VOUQtv1pZKzo/DQLtZ24WG9cCrMCHh+b6ZX33uH7rxtT3PyaNWp1DnrtyhLVe2W4EgVh2SFyC8ivOiW9Y669S5YaLaSOnIW+sxbiWyXvKAz1vJLx6fuf1g/ePJAlw8WOoo9Xjp2tGKe1vhkoU72TU2ChPcq+4Z7gehfRz1WcyipX6faFyLkX3P/OYIeasbLzSU99v1n9dSTl9WvZpqVXZXYERsM77myjQ9xy6GyXFMUfqERnUcuUmPAODFPopgCy4tUMi7+9bHpas8vjgvdcdttOru3S1nMq+e3Yc08Aq8/6m1zAsUIV0Yhiec1CY2JBv3AZph72VRJasSuQI3a3jLAklWP0PbuSzO2AygNGNMX6wypEKeIZd+A6xiTemi4xmnttTWDdVJ/isXNgGTOsq/laLUuF1nzV/US/2ES3fr733QEuv9Ns99K/lNH4Gk9c6XsnH2OG+sVNnH1xksfkCDZuOmNyqHgjR1tA4cGObu+bUTRBm4CXNSQahsal4FSiXnEeA06IjU++UyULb7tgPkGYgZO1h8DD+zdxrRd5rfRhHxsy07zqNtFKGokJi1SUY1k2cAMvNs+cINiWl0YNpl9Jp5xCpCMWcG5cPiW9G2gcisIFTsgdx0QPIkNUxiwwXa0SQ22+It5sM7Ufs69RlY5EHt827wEcbg3EEauUeRJGskNq40x8Vpdrg0eNSb0FyZHBPatb5FtLMJySdwDRlvz6NCjQkabWIMPPDUM/GBj3rGd37EmsMDwxYYglViVBLaFHeTEaX4tNqPYajYVemPwdbzBbmzj1+KYMhasZVWCDhAPjKF1X+WXtlpjHzzTxexCN38Fd1k6+hOuo6WeX+fsmZVmfeUBpd3gecDyWDvnRD0X1fkbikjfkPgEOEHdP8DV+uX+bMN9s6JR19YMYRi3SW7dAI8LIKFrYVnQ4BrbGcxCRlsxfgJKnlaCtmvtWJlFM+pc8Ex1Rtd48Pnh80f64iNP6pMPfEf3f/WH7aXjMM7yMLTHTZ6HFda38PeaxFEivlHIV0ZertOFmDYwKb6Bt/3Qq5Q1a9zo+cZUEvEOGOjHn3pB93/pW/r8Q9/SZx/8lj7zwLf0uQe/A/8o/KP69APQB7+rTz8I/0XjO/r0l8BDj+ozXwLIPouNfe7/4mO6/4vf1eehn2uAx/b+L32bHN/R56ENX/yOPtfwqOz3+S99V/c/9Jj+6qHv6wHow9/5sZ554TK/BlAn45WsyaFrqWRegg+6vllvNJvc1OvDOpbERobLMU+Di3DE8idOmznFceDRkXPDIx9yIqekDW9fYgRj2cCMB2dIMO6tTSJUTFU3gBeQZBEEL4t13BtLCl5lubiq3Qvxwhv3xSzppf4+8F/yiK2j5Sov9TyMraNLPyy3PcY6COohPLkkSlZt7ZDPLiMpxmefsPUatb3tNoAZZKnEt4Fa6Aa9HGI2ng+uUWbbGOyRNJ/mK2RyKuqAIgvyG4QcdanCPp0xxx0T1lH8DPr619yju+/ggb2u2CnsGH41aA6FdTzrGeUjmksl57J44O9yR12/GDHXbC3iGpXEvZI5YQMwDjO9cGmpb7DXvvDF7+nRH1zURX5j6ssuv3YstCZP5XWnqmjFryi1jRP9oy7zLR31iZxJzQFdU/+aF6h95vaJ5y7ry197TN957ClduHjEi0knoSvYiRcbmab4q0p+b8lCP4CoDEMVdG0/JwxW6RcP8w7D2Imez/m15/zZszp/9gy/qMwl+pboAlop0HRCIm9gXtMgbBAPVo3CxAahY54+I8dUk13SQDS2SUssRIztwBQ3qE8tJ/60j32EH73EtMWzLqRBn+iy8XwyLv4M2oYYky6idvsZXfvPSFuiW3833QiwRG+6mm4VtDUCj/3r/8NyuY6rl/eXV5aryr2B7ceODg439qPEN3HenH1f2XwpHwaWT1A7jXwieeOCcQMTpdm/JFWilxzb+Il2tjU4KF7SjoK4WsyTNkLmXDfGlJvwL2lnm+AACxIYJ+NPccmjAZDxSg4qbhv4DgehbRmgps32SVKcQoUCbNMOe2vI1XQ+PBtsb/+U54CJ4gYKj91Qj8Ok0nNHviaDRy0I0R0UG8JY55ZpRGhA6mTfbJtq/gRoNjQGH3QxApn9jKYbc7td4cO+pthZP+U1JUKri5LIQy6EmDWestR8+Wqq0ZYv0IVijGe5YwbGQR733aApTGRZj5y3BV48kodmwLpGts+sPLVa1Au7dyx5LCDxT7iuRn2W94yn+jrrV/5m0TURZ9ojEaGg8PReYCYFTtSl47+ks+6p9ccImXeMDag7wLbc/E+CfV9aH6p8Y8qCFE9Pogtar6u6smAaeMiJhfpyTk+/sNQDX/mRPvH5b+trPBC9cDn5/vOcsjuvnoeWSk3iTPB6FQ8W8kA3uGOhgr7QLu4o/FRPzzejNXpcs71odMx8V5L8oeVyqR/+8Ef6/P1f0wc/9Ff69x/8HPh0wx9/8DP64z/93IA/+7z++M/uHwH/58f4Dx/6vP7Dh+/Xn3zoC/r/QB3ngx/+K/3pR76gP/3o/fpz8KG/uF8f+ovP68Mf+xwwvV8f+dgX9JG/NP5KH/n4X+mjf/mAPvbJB/XxTz/U8KnPfoWHt0f11DMvqudXgq7bURHVu7sNqWTep34eU7EmRC/F7rXN9QjGKTKxS2KAwLaNmVp7mP+Jn9ZIYB9Nf5wLX+K4HazFRmkHsYL2hNr4VPBwmgZ1x2jjPcKvgrniJ5J1TX7K6K49/IG3/9S9EQeLuqz5TM/X5VWEZkwit+qLUG17JeX9Em6DcH22dX7z4o82n5u+idFDtdAzi9AAABAASURBVGlbvd3etnWfB+CFoXmqcAT8Rxl9ruiG3NSDdrCxPlT7nplle7C+Z6zN4n70qTe89l7dc+dZts1aM77xL4XV77XPeu74FbH4QZ2XEgKoUGApHbSTH+5Le8AvtKmWvsrARsQWD/5rftV74WLVpz/3SHtJ/u4PX9Cl/dQBv+Ct+BJglbtasjeX/Aqzjjl70JhpTV8Yd/XQ4JfLMtvhl5eZDtehK4eVfXxNX/nG9/WFLz6iH/34ea1W5KeudN5Wg1RYb9r8MTCMh4qp6zVEM4Bloj+pZB+Lny/DccDO7kJ33nmHdqFdwYYYnuMgR9BPj+8JEArxECvQ2A46rM1geEYgC8Y4oE1H3MRxQthvitV0zi04KHbmkvoGUDeyVg80JwRW5hs1D9Q6IdvY3pQBIC4xCK3C62jNq8j3I9Y/dX/Y5Rb+5keA3fc3n/RWxp9tBF64fG3/0pX9J1Z9cN+ZZWSnysZm96njNCnsxcwqcQgIudnkwEvsctz8yYZlM7YNGggjOUCwD9DkyEy324GMexIhCxDpUtYbtp3Q2pvDAVt4wmKrDZKbaKaIoY3MNoNs8MlmU7ApzaYm+VynKTHTfdrAccY+ZMi2FeqYNwIhWlwGD5qnUGk7QYr7FLz1IU5xJgrKYZ+CMnoIBr0ZMIyBdQOCGmp1vBzswpRQ9H2oKzc3eNsm9kZgFxSZIwLjBtq+GddGg37SZ2LRbGN0bJ+tPcxXNLtKbKPFGeP10H6Uew3RbH4el8muEtxo9dDnNMjJfUa4Ur/woQ6cmw9JG7UfstpQr7PxuNgu0ZsGffZDT894+cW574OHR8LX7qDU8mK3uHztU+9/Hwubgf4J1/ywf5rl/fiqr+v1qs+eQnseOtb9mspDlXaQMyk+qTHIa9owyoWl2zHa5Ehj1CebKpAZSYyET3zCgLc8mhwp1H7bSGRoWEWpavsWF4nlwL6F03i5PmIM1urmM5VurstXl7p2IL623tXzz1V98pOPgIf18Def0aVLBds9rdYz0W1iM0gzHrrhyKLkySXNk0+mDVWtFnJiveFLKSoUUEpp89YzdobnzPbr9VpXKeTi5SNd2e90aX/R/tGTywc7uny4w8PUni4f7OkKuHa4J+Mq/IBdXT3YHWRHe7q6RA+uLpEd7baHuKNV0XIlraCrVafV2pjRL2POg5yxUNUu47ervs50hP3+Qa+Dw161zhmzM02+XIX4AlrRzr8iz4P7wBKWx7ky9qZT/603mk0yYugnm2DsrAvWTCDfhu23215n9jO25RNf2z5x/FQSz/Ybndcoeq+NAUmtoq+pNfI1XyyteBFlj/T8ArLf19WRxMGkn/y3u+78b5b/oM96gVy10j/vtYDS1lBDz/itgWmFVgX1NTBosBqQcp+PUVry5NyuIAAWp2yQZCqmsTM/oclSHguDptIxGgSPjvGX1y20sqeTFSD15O3Rs78Zt9fcd4de/7q7ddddZ3nQP2Tdr9ChZ8ySLyIK66CUmcTaFnEiVkRZq/KLyLqr/JKYRCxkoT/0t6upjrgd417qQn1/Xleu7vLi/R39yQcf0Mc/9R09f0m6xho+WJ/h14/zKjt36zDO6LDuaakz/D6xq6OYaZkzrXglWqnoiHhXD9d6+Ns/0kc++oD+4i+/pOdfPGQOFtJsoTLvVGYUwFcJnapmtMVYiDji5WbAjpQLiZec4pcmv4rZxfAAsvC7pH6WRhKndL3uu+9und3DJytz2zMXOQC7YDw8nwMNNT5SDAG2UGquxG3A3nSay4qvEcS1jMUlzJkDyf6WJT7XQZRPvUnfCN1y2gZGicB+QQ2tphhsITJsZwTjiQl5UoQ61gV/yguhuHy4XixJdeu6CUeguwlrulXSqRE4uHj1hdWqf1Dd4kofJfjmixtxcDR5+6W6ItDJG3mD8QE9OHSzoTR9ZGqAaOfPgPgZbF86bjsWqMGHx0vhp9lcp4/Usez6Oj2czmWb4LA0n+244rPVcnoswgKAJ3o63viB5ZgbGMTwmMD4s8Gxp4c184Gt85p3EFN7JYcupVA3NbR0nh+Jrij4MGxrGhzG5o0p3iQzNaw7hiiJuDnAhdnPN4nJxj4TsuUbxs12k81QZ1JPNGzkY9ygAwFvQLCRCKXgw7ZhPXxwFwr6EBi5hsbT9jhVHg76vlfPN3XrPqDqEV1bR3f5ygu16mU8XPVn5vtdLc/VtZ5eE9Q3x574PQ8qLRd5G0XmupK6BiSrgF6izy0ENW+3T/JqPpbFJh5xmn+cGHfb3AgYcU0+KY9LUlNPd+e8cLA0dLg8Aistds6pm53Tk09d1h//h0/qy1/5vp559kjrnm94F3epm9+m4CGkMsaUoFLEX6VGho7bcSJMWqYoTlzbssmmySig8KDWdXPseQTiaYIw6rqFSrejNQ/9ax6EVrEjY113OI92eeAw3UG229rWGes42V7V3RM2a14aeh6ujDV0TX96w/8oCwgetIJcQc7qF5KVeDEprd8d9UhzejqjlzOxdqRWZ7cZYzox8BH4xMAz3m3+kLnPRkwyOtva6GJrLVhv+WlEswvVkbo92Wzzk8x0ihXkqga+lfwtBtRy+/bMa1+DMQ/1LOp1n1dXEc+rL5fdr5+G5/nFcLXSwzxFPsfy8ncOjqPaB2OR8t5v9Tg/cC5SKlwDwb2K3KZETXamx8CI67hNTIx/UjuaPlq8Yzsxh/gyi9ufWFHLICmdWGO9ejZ69S8YvEAsZqGdedGb3vAavf2X3qCuO5LKkcqsqhAxVmt1PKDPy1yz4jVRydsreenIssbW6KEcwuKP4wADfELFc49vsPZS57Tv/5PCH1/g14+v6X/6n/9UH/iTT+iBL39PTzy31ItXZzrsb+NF43YtAwpWeYcO2KcvXEp95/sv4Pd1/fEHP6mPfvxBXj6e0IXLvVas/UptZFPlAb72S80W0mweqqt9tS+/XBN1DC8gM+piIMZ7umtV4o1NEfJSaK40o/8zXjrm0Ne8+h7t7s2V/kf6mONhzAmNT4JwP2HCgK8hYQYSRIN9AuFEJ9vAHjE2SfzcojG2B2q/CYFDUnOST/yZOl6lbUpImU5r03oD0+MLWy7a9DcL9tTMjGfp+qj5LMlfZDQOMbh13YQjwNz8TVd1K9/POgLPP3/54qLMv1m1c3nNidlzWFSDDVy5m0iprhAVmdiEaQSbkcMqfUB5Q6LmCBg2KHZpWG66BczYs7nB1A5sDIg2gOH8cHrsIbTbgYET7EZm3nKj5UVg6niWGYiavWWNJ8ZxIjcG2HboBzUiCoNggaPhA+o0gnFqfqOd9S3ZlAD5ICMYskKb3tCgEnjrsnWUbKaWcVNrNvBDrMk8VKOOqtCUm0hyDYN5Np6SoeIFcmwTfrIPlBUMPujhB19Cw1ge9Au2pXf8dMNlQLmaXFtzjLl8mIdjjQiEFbR4OLltOFZsbMhvHX0f7KgZXeMZL3pJP0abJrdeIiwY5c0XS4TON6Fn/fJApTUPQj0Lu6+zQ3Cxxuz5c/vnGBH91L9Pvf/v9/1KL9a+PNZX9T1elTp67qCmrS/Ub95zU6nBfWv1M3CNWkaNOcL6xMewPunnNggv1NfBtgZh8VCDO+A4J+wR2qbFGXlIW1VBDWFP/3rRzVTZwxcuHekrX/u+nnz2gBeSXWTntepN+QaUJ5WCXcvGw4taFKI7oePAOrbg3QdZTw7R3gAb1xiMmWvqeEjruk4FanllYCs6LtZrUa+uoUI3wLbxnD/Wh3WF+mV0ZC0DsAuZt2xAzZl6+lnbi8ZclRePQBZu88KRhl9A/JJhOS8oCVVZyHa1alhDlcjEF/Fdt+cxMrFRA2ybs0Fmecp74rTcvoMsFV4bRkqWxRatNAaEomJrIHPMMMUWQowcfGlYTjhlSK0OywgcnBuBohooK/JKvH5CqPKOfoHnxx8vM17Qy/j71B+9rx4cHD1ea3mm7+OA4VHPh2MH8U/mpw/kthwTanN9zFMA+kGJMnBr1LzHyfYDtb99RmDI1eIMthr86Dfdg09WoCFskrUhZAM2fvSxYhx8g18611EVsVaCojUrbCXVI732VXfonb/0Wt13z1ktePmY8VIx61JdC1SUtcOnENwIovYSLx8NLbNlRqpQrP1Ka+LHmqt+Oej2dO0o278Q/rVHfqgHvvJdffr+b+ovPvUVfeSTX9VffuZhferz39FnH/ie7v/iD3X/gz/UZz7/PX3yM4823P/Aj/SVrz+tH/zoqi5dEet9T2t+4etrUSVn61dXlQXQt+TFiqIldErKZR4KULoPGuXplQ4EOnW8eCjXjNGhdnZSd999Xvfeewc8/eBsSI8lY8I0YyMN88zYk6OthYnaZsMHtilcB5qkRp/oDc9/pV0JGhgF1HLUMgJdwBjbcvPRbCVMADmwI/zgB9N8BCMhs17YCR4BPU7GYguZKiteqp9d13Khu3b+yFa3cPONQHfzlXSrotMj8Bf/wz8+ePV99z6+7sszfCN4VLmRJwdMz27ta6+slS2oASmJAzOzsDkHYNY2a7CBDbYvOj6x3ejgs8E+1tEglA+HAYRFFMSdkPCJLKEBNcxPcNuY2qZuT0h8Et8JlucpWTa9xnqTroEErS8a+tV8hM2EhE90x2iHYjvkGAH86RpXYje2LdugDeAUDBrcjKJRPrjMD75yRfhxXxzi0YnKfKBVwAcHcTaKBLsAHk/TE6C2sC160wof8LY9CTK2/qaavmX1nMFwDbaiXzRYEYRo/DHFlvKjITXkCWIZQ8xwLaDVbTsefNynNoZjXeYr/ToBklTDPtTo+gaEKvGM4E5Xo6oSp4f2tNdgBdZVWteyX2P27LrMnrrn+XuI5H78dLA3Lqz7fKQPrQHxUz319c7baikKt8lTmyxZQYwToV2j6wnkHr+TNLBL2ca6Bqqim6fG1bEKtqfQ1i+yRrGhlmReKIWYtMk/xEq4okp9ztjNeYhYzLVmLS3p0LJPXTsIHa3m6vOM+tjT0ZLx6nkI4ZeJwi8lLFIlD2R8EMvxDFiupDLXriFZkwhZA3PBcUJV2KPPcRwwQjZ8IhIPruStrHiBHMDCD5AG8UxdfxAz3TasG+EaN0AnkGQJdcSbMCPpjFJnjJG/qTVmtPkFpvB1MA+ByRnYfDyuWFfqrhRZyevcQdtwn2EVDLipYd4621YEuAk3bEIB47oD+eCbRKfKsU0YwWIntTgIPGe17ZEY5g/+OOZoR5iKLZcahXGOIQZ5cQj2Q/BwWKFtX/SV+feCTvW1ZI3CFORzhPrxotu50Ar7aR+l5AP/+p9cWff9M+s+L7Cc1JO7p0bXkfBi/EWnEgT9r+T3uGAiqxsN+kFitzE77gNy+00IlLYxmp99bHMayLd9aLqEBvsmNUVDyr8EBOtEXaGeqoweTa+OV9/s+VK7HurO2xd6yxtfycvHa3T+TNVcR5rxYjHDBydV9k/wgF9Kp+EvJB7wxWv0MZBRf2kFlLZMnTZUtGZcgpfoIPICc9qTAAAQAElEQVSKl94Vv4I8f3Gprz7yI148HtKff+xBffCjD4Av6s/+4iv60F9+XR/6C+Nr+tgnH9EXHnxcj33/UBev7PGFwW2s9bOE3lGlphqMrfcHtXSzVMQSrMS21lRbIT8NakrJNRpEEJHcNgptd1eMTzAu588v9IY3vEp3vOKMZmydZG15zFlqxE+1vPQ1DOKbDjKiWjbBKamRlKQpQgzKwNMIFJWgpo4x5AjiB3Y5wPoG4SfZLtzG134Q5ENM+29An8zbhlSa1lQyJxoRrITUDMvOt5fDVa1PlT4vPfbh3+etVLf+bsIRmHbhTVjarZI2I1BKHi6Pji5ePnpk1efFys03+ZZTPC34JhFR24HEFzxSevNyA+ebEc4SNjgidmyws4OAHAVqvNts/IQ2bPOjrB0MyE2bDXLzhtv/X/b+LNi26zrPBP+59j7nduhBiL3YgH0vsRVlSabTlixLstWR6czKtNOZFfZzPVVEPeGloqKe8sERFZGsenCVK6rKgchwpS1LckplkabVCxIpsRdIggSIhmgubnOavfeaY9T3j7XXPudegDRJkRDAuAf7P2PO0c0xx2zWnHvde2E/ps+GWccyl2e4fj2+mWzmn6ZJPLafeGxq1F0279lgmWGZ4w1y4TJdIRvbT1VSas4Q1IkzRFlSK7nqx7YumGeQTOTmANSDeProh2PIsboe+OKjcNvITUNNVAtJIWjD1A98qnI7Ubr4sQwHgSDgWTYjnoWHOsEw7hSsN/nMa3wGfqJ8hqrsOrD+ro68987D8Vrs5Oj7gTMSg9GhsPCX4MSv+zXZdI32idLIE27kKbKBbjhYjxwMXB9juMLD/aFhuffVj33sP//3O6qj/Lp6fPzUeozPbDI3I/3GpQhHo+OnvWofftBmlRFGIdADsw70mhxsdcwzAnnlzb4M6uZ/UzCHrpfZx/U80qINQScP0cYBh6lEfU2+RnXm5WJvTxduvZ1jxlKrdWrTJZ9MWO4aOWh0vgYXevLhgj6rh8T+4Hb0LD/FJ34mRUldTzXKDVZqHDfarDbQUOOwttzb197+vhacYNwmiv/Zj33ijIkY6AK3R6k+xLajLhcGskX75CC3UFHzGn4A+5p4M5LoBw66E0d8i2EQRMOykY8Nc3ajrLEJBWPoWKLqJ3PTPOuY38lZnNILdI3SIe6JShM98THZBe112nFbUTq2LRCfbap8yqfrtWZqPqaC8TKv80VSZ/8YwYqYVqasjfUojb1tIobHemtP3PfRXzik+9/253A1PrwZ+yNr2uu9Ea8KhFTx0sUtTaZOgCSPAuiS6M7IdJSnGKlhEEbxkr4LxDWY+50ZO9+JTeILjsqe+kSFTtuBoWCuZ+l0KokPdxZ1ZUsNhjpz9ED+I0V7Q+iu2y/og+99o158+1KLuKpYX0Wvq9mI/LZsalxaacSNgdiC5NLazLe6q3SNPIQ2HhOescdHh1z217S/1N75mxT+/3D0PR2sFrrC/cd/6fyxi2t97dGr+vKDl/TVR67osSc3unR14LJxTr3dKi1u5bp0hi8QQpujldqZsxpYV23B/OXLg8E3B17fNtb0/pmlmhx/p+udfnQoq5QAkwBPwHh05jtr1m87xNuSBu7ibceb3/gq7e81iS8kgj7UPCMXzmmQV/cx+DWCDlzGPf3GhPTAklOfMA3LAzuqCoTm5ZZO9djxXZ9hvbk80+LhvOMsoAWlzC+cKtvG8RUffRJRH7KhYD+QFsq2XEcMF1fr8cHV8eZAZEw3fp6XGRiel1HdCOoZGXj44uL40cef+sQm9EjXwLYDErX0Qg0lmwo1meVfsFmQgh/QRD/UOZTMi3xawMgxsC5E5gWbSLBBzyiZ62xCczl39cTvDFFu3iZpR9uyqsyz7lvSYHs1/nN6lgeBEqIMb0SRSdy0V/yEfy2qT8isa7ju/LQ5WdhjrXKCXiPyab+i4kbIGUI+IZwjgp+U7QTdpJzOPXA5sBl5UCV+A1kQMERVxpQqZbsKmkwljHlM4JTXsqUJRKXLc0IGrqte1HLgnBRcNmjD/jrGxgh1DAYhETFt0/egYt4M63YcmWJS7bhN10caHC0DFHWNDcq7OvLZh/VHZAanJXWSMPbO4WnkQd4LPlxxGNKMMVv03i6NffnEfv/6VanRG31bP8Pe/kG09vCm5yXWCGf4VMXOYb47LvrrGJIMV36Jp9OZHh29kGXGlJdQIA90C+QVVRm4YczI4ZaHa2ypsyamfEmm1jVwU3YuBzrPhG2NpkXb4wAqrddrLhfHtN61f2ZQG7pWfIM5xlrdf4wi12qLrjMXlhqWodY5g45g2Kj52wf65Mw12lMkfkIVtIPZgdRWUMhMxxE/HXviWCzUOMWjoUDWe5/GbTPKh2KYavhtTgbmnlSu05AEX+Yb2IpYZOqkVLIwqDK0dGjFMVnHupSTNRfsJFll6wHLqctwgwXHG9rjYNUWocgVIWyYT8eqwyL+beY+TEgO0kkOGaNuUCbesJ4ceipcB0nuUk0BLR/QzJQRMGzTicUYY/Lj7hEp/rd1+AFq/kGtdxqzbCQfHd+Wea049hWHyHUhtBlT45j+N3qOaPr+jOEy4X5Hn/Vx3N+jfckX1k5fwuip3kMRUf2a+9bdnmWR23wleoB6B7OeD7Gud+wnnOh09AxE+JdG+odLcjPl2fue/Rg07k/pWT8d2wzGQK0xrm1rS7eRwZBoY2AMFsyXZH2cY/6//hW36L1vfaVe/dKbdH6f9RCsC4763E6UjcNpsPPnEttBTDEoI0ajjYN7Y22JC3wyt0gB7Q1uQo362XNntNhfSDZtKb4I1PHhIXJmydkzCi7mx8RjrDM1omOsiW3NvD7G/6ofa83bmc6lQHvScI71TnuBLB0D/ez4HLh8GOtDzs6OSSMxbKS2UWIbprzNSTowgT6QB3FZSS4tS/aLV7zsLr32Na/QnXfcTG6PiXOjQN6JhaaU5MHUY1/jRIenuYBH+kEX0J/SM40bfJh8ZJRtSkwfWe76CR/dnY+pPFI33NZEJdOyI3xTI9ELYF/JOJvnNkyT9ibahApxNImzUJK3ZGyxO97wtkNjfu6wL77jNYKzG5/nKAPDc9TOjWb+yhl4ePO1x5764jrao6uu1YaV54dVshUlm1smq9dtZKsFmaboZKKBLAw20DDgBZhklqdYtDLPOM1HDX+5hbZ0quN+ZzOXbWsfhm1Nv12wr5zyRxv05xm2NBTsPsU3NWjodLsl2/Ig+KTXOLcOLsmYf58CSmSNzR0l2Dwz1ODR2y2Nog0ZCaBMwXIDb0luzU/qFRsHtaLEWhsp/K0KsUiEvEXKsSLGS6Msu9kit9Q8l5GjVbr8clsF2ggDnn1V+VTdOkHjeLA1PinNutCSW9+gvrOPqd2ANz2QyCGBRyHlB4gR2Jn2U3yKKr4Pd8gDxsgDb+QJMpKbKsPzHJ4xxpBjX3BnGL7UQw/c99F/xpOWPH+bn6cvB3eO4eImhq9x1zj0ozp4KFGuWIM40mtiO8o0Dz+A+xIVr/tqvaKpiYeic2QE5cCP5VXPFJ+CeTMsK1jXQMmy4lG+ltIObcH2uYFK08BDdPDDlHUdHEySg4caA8KBQr5YLDFoncPgijFdScMISLZ1sWn0UfSVpS7/JM7Tc6DgmLGHZ1kF7zLtVb36GGqtaRgWBUqoYUdfPJ9b0AIuTB3OIAmOat1MJcJsGihPEPWButBp10L84IuOzwUon4ppS12WlcAAz2XidMIa5YEgkr5vNmuEXc2B0PnELoCpEfS/xs/9MN8UBOXAn2E9wzzY1e+pTP9hWFagXeuH7W27kwkbyTaFrdx5Q03W78UT45fU0SWfAbyfdyb/JkJj71w4AKc6XxbWnd5Gu9ylP45NPElHv6PPwSoeDg0PjDFcjVwQziBcy7FQIVvEkUk8wHnqUfFB0Glbfiosq/hdBsTqPsWOmjfBfp2rwC8fbOFTwJz2kjzFhKArABF1bWF5YtOkNpDtRjwhmkE+KHpT0oG9xUJZl+aN9jmQ33om9L53vFZve/1Lddete1omFw8upAOH9BZd6WT61B8LKZhM5L3htLlxKEzaCkDb/GYyuXn14yMlfddAu+h2LoW5GJTLBX1p6p31KClaw+1QtLcQ25pyoHO1dmmfdZtez1woMli/zFvRjttPvnBorDkJe5IU9K+lWC/8QidZ2+LCUcBHuky/BLwGFig3dJa099rXvFyvefXLtM8Fp9FWQ8fxB/Mqid9ddXdICXlNxpj+wvccDLdNkxAFPOtDNPOrzK+pjh3ds451A6fmVx0HLhudBgOb2X/f6qEi861vVFlyb1V1NeTawbwJQmeC85Va4H242sd4iN3wq+f0Wd5B4ejG53mZAVbe8zKuG0Fdl4GLv/3leOihh79xsBofOB7jGxsOFpy0FCzoNFjI7HlYZS3YZEV7gQb8CV3BpjQhKc8I2UewbA32m8meAqxtOaFSyWHmNVDJzLM8ql2V7lxGfadjvdOYbaxrnNY9qbv9lOulj5LLEE11+kCFkHebUZX5ZTmial9sYkIjyYkx50v8JHzBF8qNen2qjBPzFZgC6xnmWQ5sg5APXqgH4xE8sdNlg5zwUfBrMkOPMmplispE4XncrEex9B1/lVGyrWUdRse4QwNmtUM9DPTCsGwGXSgefD5yeaaBDi5kuGzZDPs3XC+Krqlh3qTv3Ec9uDrt960ORZV8W+8wxkKqKDeC9di1hvJFOvZKiv6n7z/HC6P7K//fwa/1wb7vNZc24/AZ1sbTo4YcWSMMA+0l/lPuczIHAr5j6zzYOwod6v5UHlFy2fKC65FTX1LaySgjOqmjY/uJp21bUPqAqmfMpEuFz6k6NX+CB2xHmcNQ00ILDiDJeh35BtN0sZSGRRYaNDh0jBsOQz68cKhpHDZEfpsHkj6KPnrKCt9TMBQcnOWmFsyU8rQWiJd8hE8jyMxrrck/7htSDkHUcIUJ5QYGYNo4Lk3lgbYHdOASiX8PJZt+W+8EDd2m0z8Y0nZxilJ3Yy4bFkDdT7cxIGstlcTc+ea4M3lo1FqMeZCSVKAfjM+EkPuyA5qJDBX40qSTlINyQF0WVEINULcNBnyqfo1/mFUnbFPP+46h4dTP/l2fgF/Gvuag9bAfORyuOUx7f2dNyPMYrDfRnly2xWeGvYtPE8J39FmeWV7s2R5aj7wx5yRMmfw0kBpp13HRNNlM+iQw8R0j4qqXTiCD4XIBI/eTqbfNEfZUzOtQo/Qom+e8mxpoYhNbJNSQpvFI2hSAMnsiB2KVMhfwBgU5C2JprJVkzg6M/5ID9h5vFe5+xZ1655tfqde/+kW6cHbkJcURu8GxWnAx9fzAFzcCqQ+FFrJjsI2FhWOVmkfbyblZrRWdQWW+kiR0sVlyqq91ihsGKjFIrxfPRwM/aixq1qdmsG7FG0t53RJPQ8cmdEzBfthY6JlNSf/8BUSjLPxWm+InK1hlBc0R2/64hAy0s2APOMtbvZDgYwAAEABJREFUmVe+4sW6++5X6a4X3U6e1vKlRLST5ChImnMfkeQT4K8uAVDzwvKtzHo90YFX40g5Soa33IJwakxnHeSTTuDfSGJI+pM7an1cCRdCHSCjYl7V+cVHrp/MBXRg8qEnKltMlCQvPFhtEdmWT/UY7o+zx0995t57GGzydePzvMwAK+/7E9cNr9/bDNx774fj7FVdfezJpz51uFp/IYe99Jc3PdmkWIFezKxBGg0W7IxUsikF36qEX7NykAk2CKNHsjFItbGg1dl4esIDiPCBLeVk05vAYk+xSRgJnYAKuvjBKAwY3rCuKW95U5u0gd5cfjY921s+0ZDLhuulj33i0zBvijvYkJK4HF+DNvWKtxHf9ulBPzFT+OGD9lCzHyX4MJVszA2FhqyRDwMmD6wOvMNOoBUsYgvsnXgTbOX88iAceYjgQsn4+MHe8T3HG8Qf1kMhKGfR4JunkO06gbu//uMJI3IDl3VA2FAYAR9ZBzc0mdrlAYZ9loyYMBfu3T38q2xm/6hiJ/eWvjhHTY7XtiNdHbdxBH2YeDnZB+0hzzQNBY6CgGa/1sW0dO1jRDbC6OgZI/U1+TlebbRajXX54JyVm7Ed9hy/tHpy70Em8nf0ue9lv8aobp6+utrcFxq+MfJ146ZLnhubscttdsed8KBjxdLVoc6dYd0gEzNcJ1QR+gTs5jpFFchDp8BHJaPAp3IarJ1ngvYdA7AsyW1yyBC01SGqKUj+SG86azZZs2pZh4eFT9r+5tJ85pPq8EEnWd9JHUsOWE0D/nzOsbhlqmU8OypK5ErZXm4LHhWF88IBuBNHmO9OpdAElHEpq05tMHdCU51+WCnRsXzGrDdfPhp6hpdgwy/WfHCCY/ejQR2HiF/lC6Wi6BBTg79YLDS0gb6JTIuf0Gp9jEmn2VCNH2Y1LlCbJ3bVN1MsIOg3VXNbHesFv8I5KKSi6knX0KW1JH6ZOhwD25onlANZIqt2qXt+GJGS7XAp10fG2X5HFDdgzGSNh1YshuPNqA0Ooy00crDa9Ha43ujr63U8fd93+DZQ/BysL66P1+Mj3F4+H1pu1mMTb1FoQyCIJ+gbATqfwHH1nuwZYNuHcJ1OjICiCiXTVCZ+59z9MN35oMPdNvSxKPUAHosk8bEFREagW8BfAlTVmdPB+mhtD52FkguIQB+TTDc1lBqX9MV4rL040ltf93K970dep5e/+ILO7x3x5uNALY8lZobIrbjgKxYE3uQ23U5WBkKtpeS1NkjmRw/JlwwNUm8wsWv7SspJ+5hJAzw1ZIFNL6AM3Sh442JkXTZ4QwltsVFbNPHShKZCjfjto9oK0dJCA30VfXSbyRwwl6UuNeJzP8Ta90LnImPfS96E/tBdt+infuLH9OpXvVx7y8b4bbSgkWDNjLyl6fRlZOA2rO3RoN0gxx3akXVkPRI79kbkHZ71d7AM1PhAMWVs0Kfcmc+lj69Zv3whgyXnOdSIvJGyLULFrzzjbPZr/Z6N3KVmHmJZL/FRaIMSBLkJLUboY8djfLpfeOlaN36e1xkYntfR3QjuVAZa/v5bP7x67PErX+Lh8aVNLo7a8gzP91abxOhNIqVomDCqrEXKUYs2WcW1YJNFrJz+o5zsBIHMyKon+qFr9Ldy68yYdbW1cf102fVnA5Ghlt8Rns1m5hGpvGnObVV8xFSUuM132TRr85vbtgexfbXaw5tEWdMP9kkuearAI6Fkq/Z5qLZw3ahnEyqmkzG/qU8xUT79YUBwTbyagKxigkmoiu7YVC1UvyhNccNjc3Y/jOKVTch1o3j0ryiymUbEpAMv8Bfb8Z7lpm47t/zyBSOJFfUaJ/M6+TgN8+yrc9jtPJgsG5MHVdWh6I8+7PMgCuS4JA76oUF0sy4BvngED5YcFsq21JjDuBrjgc06nrz/u/nXSO65J/a1f3zU84HjrkfXHNRGFgNh0PZAfnmIVR6JI6UoNPqogmMkDegl6ykUKCR5MwKhKUOGrscJwJv5ls3lWWeuzzLXnw1Jo0E7uKNdx9OYdwNHrIUWbUHGWsG/l8OeFpbSr0ZfCGYKHvuGH8P+CF4iftkpsgSiv56z4memFKf5j2zAr+tCsTXHkPIBjGKxW4NnqFXdvxJHQSBd5AsGWeF3EBZA5noiM6wXzJFgjhT4djq4QAX1hK+KtxHPQAhDUX5roM2Bbwjagpqp2/e8Qb9zQPfco1ENzKMF82hog0gF4yhAy+Qg6f83Q6B8IrMnaa67NpdNXZ/H0PUCTFPzHYvpDPNpGn9NhAECpJLYZxnLQ2NP1XrZBGfiYB6kyo6+dsZ67IPGGJ7c9OHTTIHv6lD1ioe4Z6z7w1xePnW8jsM1A7LBN28HNfYmHxCDRh0XXfIsIIaseMPxcsa1POiIdUwNlw2XEYl0CjdKKuYnjIRh+TU0pY6sfNIgTUjo8YE0QBUfgaBDO4IgXvJATAswqMcARddrAT0YEm+99hehs3tdb7r7ZfrVf/C3dPcrbtXNZ9fa14H2dKx9DutDp0PkvbHXJX7EnGqtyW8H0v+PkPWRtFlJzFEpuRxIzW0QB1VYg0Q8wm6irgNfFAzGrmT4F2ilhw/oYsE63tvXgE6MXb0uBMQToaAeoym5h9V4X5PE5wtHclls2CZxi9xVUAuUlqMaePGLb9X7P/CjeunL7tL+3qDFIJ09s8+XOyttNhs51zSp3vFf+acLAXBhd5ZHBGlEDr/T307dvAmpgBfwOuvW+tfIlZrGCT0cBvCYz7DdybxAh36UDLsgr1WG0rSmeoimRJOCDbBpQjsn0IfwGLDux2gj5UfG4/bp+x+9OurGz/M6A0zN53V8N4I7nYF7Wjx8+clHjjb9L4/W8bVsZ1iTCxbmoGC11ibAzpJsoGoszlr4nQUbgDo6gYXhRV6LGx5q2Gchs7F5sH/DR1UnyMlHnlDbn0DIT6NRN07zXDbvepj/TNh3bWRsM/SAWBKo4qu4iDGJN70BzUBguwkSKtjYLpWWkah0h20EEsigDRWflorisKg9uJykNHYQ+on3gg9O6CYINuTOw6/K+DXNbbvd1DrFT/qBNbyJTxmfVIVYqBVc93hN/bGOdv2ZeNRR4lP6tnP5WmAX6KVzN7XrvPL8wRc8ZDwD5LopYahiYC7Zz4jgWnS5vosbv+lxQD8pO96Oo06ueRpwaIrCxA/5/8C85lvHbhseGsHDlW9012PkH46tPSKyrO/i58v68nj1qD/EwerLvEh5nIOa8FuxjhVLqr6Npb9TnNu+I3OsM2JbDzpvJMqmBkVyk3L+nP+ZulzApvRRnOtF5/qWek4YHX37DQ8cuRM5EQeV5IGaHDgCypRSo7xs+wziQpYbjW9sG4ecCYMatvzmQCPVpUGCt+0s7RK4asA9XwO+kdAtfHGRZdQbEMhtPascSr5lzcaeYvA2NWe0EdkoRlrp8imoylubYVQatjcfe7cjx1ehkISeyhl8o5zMP81Ar7WBjg1qpqg395i+V3c4RI/YeP4lukbld5tnj5dRPLfhNkV7Uv3GhFAa5VapCkGpBfBYYaIdQrKfqY1QYFw6BFKUuuURuZXFNBfpSweBo76N1efgDb9Gvpnu5Lqzhwf964wvh6qO+iOj9EePXdSaUL/jz733fiQuj4unjsfx/oPj/thqzNWa+P1Wpf5OCflxzO6DQVrJg/sXdVDt276Yznpz+aRODvBD+CIFlSeqmuT4wulJHV18zj6s71wlvAKKRak7HvsgB/hqEzrj4rWR0PKbzD0KA3L23wVpuuW89JqX3aIP/fjb9MZX367bz220H1fVNlc5s6+05BujgcusGGOvxSTwZJxJO6xQG0L+I0wDawCvaFEnnoZeJSclJjPwmtwi9iSj76v1M2p8HVK0ymc1xBmpL6VxUI60xhxo9GHRGvEMhYEAGqDmf4xKi3YW/jkNXJuaFvgXCMCM4O3JuXODXvual+kd73yTXn/3D8v/Q8XNesVlY804pEYuM+JirjaQu1TQn04fnFfSTD1FGKoxoH+BrLPpdBgeE8Pl2vMZBE/GjmHHqCh5oDjZww/7cHjQbh/QwGcUpX3rGNihtrWjO64bls2wDWUI49tIu6ETKm4ijGHv8eRmjK8dSI/q3g/bLUm68Xm+ZmB4vgZ2I65nz8CjB8MTBwfj/Zevbu7v6deLS/ZMNjE2r5FNwYuborwek000WfAFFq83EPYcFnoWMGQBa1uWUAWpWuT86tjMsG6wiST8gH89zEdUthO1HwO/bCYTT7ufSd9y41qd0kUzHD9wn4zdZun2tz4Rn2oTPzDwCC9lm4oTXUJXlSlMbdMAfLatqUCjLjcoxnyyPGlKyqQDR2x/Ris+DtC3P1lGOdiwR76JdVtJW6Yd2i0z2BLNmzHzi7pf18E+7D/Nx97l6hflosXXtm95Qmc5lI+u0SXsjl21SZmiKh4U+bgnKsov23XHD8Y6GPV6kHUeZuH5hrF1SNBkU/07iads0eu2LR+hDbbj6NFl3vIg7TF0vn29vAn98XH0x+3ru8Fn9OFxvLT+xuFR/CXf7H59jGH0xWMzJjGHxh4colKEPIFGXO78CmLrhVR3Hd2AOt+kgb7lBHjmu89T/tBHocrIrF9yykWRFZ3r0BpL0xQ+RSwJNOW9YkpZx1MsOFwlhyxxAF0uOLRwKRG8xkVEOzBzWfTNfNqzpwZtChWlHVPBMxyjJucS8zWBqVF61BN5RkhlAyW64uEzC9uLBBcRbZFtRMtAxoUieauhdP00LOMrVssLLoe3K9CIV1s0cS5UI09yHKDiYW253sQPfZbBkSyhndMPoauAXewQdIOoM4sm1DKIUAHwBciTeXiGJ3oJYMCmnuqUbbeD6waxBejMmdHzfEs7tGxKB3vXkXeDNdBtQwBTvNIIzzAfE0VrtClhdmUc21f7ZvH51z1+18bxfRfIK0+PV45X8ZWD9Xj/urerG1K/JmcbGjBGyp143N/Jv3OSCgIM5kMQVCA3td5cfkadfpUM3dLDoekMyzo6zg1N41+Admg/DOyyEPBnIA/rNfIxIaIhNyTHMEFar47VmHtnFhvddKbrnW96uX78Pa/XO974Ut11izi+X9UiD9U4tLfkHpddjb4lfUz6Kup4VONyzFFdjTnc4J0g1Zgv/kxgNjL/VGtzwNSXA1D/etZSLYw96J5kHm+w6kUK63pg7g6Ms4GXKe12mqgWmlpbqKEn+m80YnUsC+K7+cKeXvPDL9Hb3na3Xv/6V+rmm/cxHBU04D12wyAz3eARMf7qQkE/I8grfpyz3Rggh40tMvJgnZrDjEUvhEacdZQCI9MZk59gbLLguu3DbRVSQXuJrRH4c32miWwqCz0DffprPiJ4KVOnRs61pCQr5iU7BeHcz5dZX3jo3o/wqqol4md+bnCeNxlglTxvYrkRyLeRgfv/+c9eefLila89+cTlL6427XCMBet1wcIc2BQS6gUJ2MxYlyxOnLI6vYC9aSULnmotYuIecB0AABAASURBVPMKpZLwvjm8SZQuxt+MWmfGN9Mx3zqm3xr0ge1j0nH5m8c26VwrD3o+84PNLrab38zDo9MDUt7ISYEqZfwamtSmZMl6BexJELqw8O3fqJlcgyA/4ziiOsXjOizGxXU8UTGP5ys86oyH67BVY+NYDRgVt+XbumM3b6L2N8G8Z2KSTbpBW1mY6incA9OUbc1PelKUQtJHl2eZaaEH82yU+zjycOrkJR1fxZn4Ege/FGzBmiiFcWu3Jjcbyp0HafBA7TysN6ljDkJfX7TlFzbnb7tEGN/d554W9330b18+PNr85TjmAzxzj8YYkvMcl50Qt5C6eDj3yQjTRU19zOIHgikvgg+IO8CsQzdlTPWgnCDQzR0CBY+n0V0G1j8Ny07Xk94WeF7irXz2TsnxdCmyaSBX+/v70IE52IDk+KdpSvvWDajbY1yCg0dCW2vYyL2Vf5p/XdNJbDhUJaAT+CQSD54d00DFuaUIsUZOfRcAMU/OT/HNQ1P4SaNiGuU2HFPB7cGnc+W24YSeEesAGpAWxL4YVOWGT6/J3KyV40bJAci+VblBCfvuHFAXZRFO0s8ZQVtzuaho9jq5dYJ4o/ihcD6r7BwBfATysocfBjphPvB4d+IameOGy8E4lnyru9NBbwMcM6YaiX1kwhrmUeUAJ+atkrn80NjjLzfH55762N/8eBD6d/n58uFxHx+8erT+9Cry4jpaHzn8cuGv9h2b+3bivDFmSR5COfez+kG96CRz/2wHC93UVE45Py6fyLNk5uNO7qMpKVWBMXMuEoGBA/gp2xudBiaoZudc7hjHFiNvjNbMETG/FlyE99pKt5yTfvx9b9F/8VM/ore98SV68e2Dzu8da4gryu3bD7/daPYa3OvGNdN7lP/YVlJvvljj3z5hMrs6GNGBTgGLQNUoN2I0PP+K5zp+c7Y3pdMtmNcaao43Ep7o9ZoPI3tRByP93sgvKoJLVO8rJWix1mII7XGHufWWs3r1D79UP/ojb9EbXv/DuvWWM1qtr4hAtFws1Fpjz0vC4GwwBmPcyXlozpVzGsRC0zIoIkt1+hEwwtTwHGZMwqBuuTFuy9br1qHu8gz3KXA6A5dCBSTtXYtqDwXbTBAptI6Ei8LEhychmzHAHtaR7ZOr4+NPI7rxeQFkwDv2CyDMGyGeZKDlI1+5+Nily8d/evWoP9j74jj4RmUzNjYr4M1brRam2Hha25bhJw/lGZES+0ghkBXYDKeNIZ5lYxC6+N/pSJPuRDsOOowdMtH/JrDet5Jbho736BM0pb/hQhb0zvADx0h56/ZUnpDbfl6zmZFAb1nsUlhTqd94SXOlBm0ZGjjgqH4Sr4YmGfpEIP/Yh6i7XIS+m+KCGEPBA2QntxI3mdawRsGb8O4hjlEYtBv0t+LFV4DSwbbks07XlHMoJrQjcgzPejmVPaaYi6YmXcbL5dKnzFlULs8I2nV/0r3N2UdojkXkcoZt/IAZ6d+GB/y44SHJqwXTcbPROHZZNhJANwimF4K5Gbz67xykuixTGxRtIc5ayPIxnlufGPr+4y/Vwxu681f4tLx6EF8ec/g8oT0x+mA1SpsxNYJO7O5H5YRWijov5GHKRajygQA2ZfK7zbft6Fbl/XQep3IjZ009AYb0R4b1E971CPI9g7TTTuJ3nFCxSPblPDV0F5xAzp05q9YEUgvmVIE8csSQZ744zSQHruQbWqyVHJiSuvAngvf8pgEVpS7LoA3NlkRBufTmuqkB3zqiLOu5NfqkAi1zedR1aLyhkZaSFidAv4n/oJN+Q4ZXfAaH9d436lwqOnMrOPB1EL5A0R/3IxsDsWxqht02zIfUsFioDYPogQL/nUJQ8zh6TKuMquvJHlJwm9YBlR5iCnQ6/J6hoA5xuk6ALAxsqg3a6dRdHsPjhx2VPgb96Bz6AJNg3OpEaxVfEKOR0eT1MZZ+MD9HrZmf8x992sBfjb2vM7kotD/98uPLA91zTxDmd/W576P/bIyDzdNXjzafWW3ykfWoYy792rBGRuIeHSvtd6hzJfrphlyme+REcq6C3KCiJJId6GPl2jTRcx+3NF1Gt2yhiX2kZB/m0bQKljHEiTBxbH+VfMpTvdN+ymPQic0I5ni05DcOya8v5+fPnyevXcdHR5iznQRvQOJAd7/6Tv3Cz/24fvpv/YjuftUtuu3CRmcXfvtxML0BGdGj/wvm095yyTpJJXV3NFkrjmGiBMmib7yxkzb0biNxOZBWpOsYrNS48DRRbsdEuoIHbUdTmQtR87wdMEPifnbaMW2tieZB4oMeBl/g55EWy4329kf18ZL2F2u98mW36z3verN+8oPv5fLxEu0tulbHT6v3Yw3sA0FyO/tdsv4WvCkdCbmT5KZBQeyd/nTy2jPJfQMn45HwHEuYzgiJohgadFM13xk863VoR0CTyFPmGVNdQrQFMjKAq6q7HWOSN/w34QqqCWo1ronNpJe1flL+aSJValIQy9czhs8dxpnv+B8lsacbeO4zwNR/7hu90eJfLQNX956+uBz2Pv/0ldWXNmM76Dkk+1ZtBn6IjVS8obgVFiYbKL9Z7ewzLOhBE015MZ/A2trxvHGcyE50vRl9J/zrdb+Z3+v15nqwK7kcEWxKxkks5n9ToD/LHPNkn2zMXXlKZp1gIy6wU9YDgIOPE5rwk4NPkLDAZoZtEt4EdnQ28eZdGdjPhkP4pEusjt+wzGATDZA8fDOTPhlSzOUdDU0+Zpqyfs6+iMd163Titr3rM8yfMSLv6Ls+y01P14P+BG3P/M4cCvOwm3nWN8++RuQjeRo5MI6bXpeKkadb5+HmGMNxMudMO+UNX6uuOemMm7H6lTwyOnFtxs4nH41c/tnR/nDpvo/+U64J01z8bn+fuVWPjuP4paNVf3DsjeeSshMXDW3jJAbqdNcjoaBAiFDGwcPpuFOqfiPjI9IAUkHM7lPJYM7luW56Gqflp/knZXzSuPUqDh6t3Xl3oyQgqg3mLHNs4X9GN9bqsSpEd3lNXMhrrkKxFT7kQzo04E+Y5tHcLkaig3xSSfsTP5S0M8FJmOvowJd9G4w9AUjYiTyKnIg4Cy6DBJwHa+9p6DXqgib6bs/lE9AWhyUcuseAfvjI4QsHB7vkUJf1R2I44KGX5o8rxfpII99OJw2xnAgjQC8EbRnVL5eJO8hp1aFzedYJ4r8GxHu6bruwn63eVHd+UrHl9S11fRw7sY1bdHVyZr7tmFr00R8ftBKZERpps7sN4jMde4/NZnw6xv4g97pH9LG/yey03XeNXB5dOFqN8Rebdf/qZtOvjJzaO3FviO/0+khicazVEgE79iA28wJ90wnSRHNH59yab93Y2rluVH3L6/SVopJLWDKItrU83IbnLvMutjRdLoQiQ7YtMM8782VknqzXK41cXgO5Yx8Wg86e3cf/mkAPddstTT/yzlfpZ3/6vfqJD7xBP/yy89pvV7WXh9pnri2YW31zzKVxrcRHa409guennVEyMb9AuzLQE3ZJbDlfRpivCU/EJPyqbbC+Ft0Xay7b9mW/bdFEc5LneKN9Li4pLh7tUNJVLXlL85KX3qwf/+A79VN/4z1665teqwtnuSCxD7RcaaANt7NaHen4eKXNOhRcKhla+jKAJufVOQtiLpD8zEQmkJp4MZUZg0AWW514tjq8PC2nXnrwJhqa6TXtoOf6LJuo2we2dbvEWDqUTU9AOurTlK2tebb8Saw3X1k+fnBY7Bu/nvcZuHHxeN4P0TMD/P3/8cPHPZYPX3zq4I/GTTzZe4vIJp4VGnmwjxSChS01Ph5iFijyZHMXCB4k82ZxsphZ8BlK/is5OkEh8HM9/KAyalNiUzC1vyj9ZKP55kD9W8pnH44riCcwCFPHYWps20HEBqmtv4AGOZhoIAzbbHWjKI+n3kvP/umipp+k11vgP7Erx/iwXpXRuIbaGHkD9tFac7aVtNM5dFR7yOY4+rbdwH/At1/rzjRoM7AtWGcuQ6mW36AwIQUbQLGzj4AGTMNjYwS8mbpsW9cnkAfi6NgYAQ30jYqVOdQNeN2wrlF6bjflfu4OWFwofKnoXERs5wO6/Yz0e2MZ/LWpfZI73Mjf6IKLm55fHpZ7X5SePpY4Reqv9vMxffzwmAcRT6S/GHtsaDLdB8fiGByP646BLjGyjQZZI+G5FNs5lAoUjG5K7ntE8Tr1XuXY6pofOhmHQG8LGrCuEVsb6xlz3eNSEDbXgDHy4QSIb0n3zjS++exqHDCSb1dTHKY41CSHneTgJXpS6ePgMlN6JfdOp348Zyd+IgPEKPqnookbg2QQSys+5R1NXBMD9UYeJoQafduBhO/Kga5l5hW6SJoa82IwH4gDW4E+iv6cYKRHm0Lx5kMcOukyaEOQE6nxDXLnoNdpz7mc8k1WiHEuB+WgvQnJGBkB3YK9M0rnOv7WxmPmFE06W5utLEzpX6dfbm9Csh93jcz9CV29dEKxbWscA7mRyJIhMDwEKSYud47+tZ7xpabF49JffW3cdfD4ZnXp+Gur1Xg/b1Me7z1zJCZfOqa1seHQvSEWxok+EZD8E+hEOP5+ki/mQBQSXopiIZzD6l/IOZt0Ah1AAqe6yAGI02hKbBNHSdtBexNGbGkXfjBXegFfzM9g3ptn2vmSqHMIx4la47kHOv7oooK54UP5mTNdd9yx0Btff6fe9+7X6ife9ya9/1136zUvv503IEvtM58a7SZ22YhH+MmJJuWUVxM803RmTmCtRv/cvoiRnjF3YwfXjeRLgWAOB5cTx5X0axraxHTElAs28mG50WJvrQs3pV760gt685tfrve+941665t/WK96xZ2687ZzOr/f5D9+JXy5f1FfTDB2xC7i5bshrVad8Uw5FyN9q/xXfkM1VlXObdnU/GvR0enEOemjU+MLJU+B7BqQg2vq18uxSXQ6NIyUqILcwfxZXmNRaW78nrDV50uqfHoc1588Go8efuBvfnWNwo3PCyADXkEvgDBvhHhtBngAXTq89PBDj36MB9fXx942wVdiPBvEw6oeZDxQMGlsj41VzZbIhSOB2ETZr8V6nxY5hfDGkAEvC/ksG4E3ihmBgtHLbrJxHTY+aW5n/8xy0N630rN8gioW++3YdIxcpklNctqF77o3phNe1AbrunNgOoH+lX4QY5KX1II0+l82KfBt8nIR8p+fNQYeQAsOM8tZh8PcwjweGosCusgW6Pib6OVCWoAGT+RSxOt8BQEG9ZlWrMhihmNCntYzKId5IVEsVH3Wv4ai47rtsKEow/od3i5nMIN6Aaedh0/JzbPMcHkGDxXnrjOhRnhGx/+MQB7Ujc5Baxy7NrvD1ajuMnzzOPzLb4B82N+gxzlLwRwcI7Ve9xx7fr2P8fnFqIde/cBXeZAwbf+qn3vuiaPDwwdj7H8c2a5GyqFqdEy+/DgOAkkESSxzcx6vkT73HSbDqJyFIqmnFOSkclF1+NQDX4Z9nEZYVnrVAn/eAAAQAElEQVS23QKedSZ/Wx6LsoOgLaNzcOkeJw5MwQF7WHSdPz/opnPS+bNd5zhAnT0z6sx+15m9rv290N4yQcj/nv+CubxkTu8tBU/ad5m5usccXjKXl7S14NBmLDnwT3N6ZE30U7i+joxLTtlguyyMmmh/JiX2Jf0olC46rJ09l4lhj3gqLmJb0r8lMe8tg/hDe+4Pfdvfl86cOYX91FkuYGfPLXT2wp4uXNgnL3vos8eRu6RNRoh1kOwDAZIDLmXGNEBnDnTyX+OyHbOpHDWuwdzGzVTe6QV+LE/4M1w/hRrjqHZrbNlhvP5G2pvm/4Z1MHKo7xqZe2PNwbHWzcbrhXqn7WA+ZtkquZSvNz0/38e8/6Vxy1P6Hvzce+9H+if/xS9e4mb+mR75lTErHNGOHMeaWIzOidW5YJpIKfrd1cnfnCuXO/npkeTGOUHHOaA+5S/l9WX9yodlOAqE4TJ6sQO2oUmfthK/ybxJdE0DWoAfM7a8vqXBWklsxPxq7MGtNUIfxMtYHa24SNHmYtm0ZK3EeElnFod67Stv1U/+2Fv19/7OB/SBH32T3nj3y/XyF9+hO2+9mbckexrwIWKutDMuRRmb7WcSEe/El9kgCyn/kAPsk0jSlLiSeS9ilL884C1FsranOgng4pR9Rbsj7Q+67fYzetnLbtFrXvMivYO3ND/2wbfq/e97MxenPdrgTUge6+xek9dzY00Fc7/zJcXAW56F/6jYwEplTo0kYWTsRnLXwZTDzpgGSMY1a41EjUdMvNI74duuI+/m47N0TWfAT3IMwV5CVa6fRiA8Ab5JEuaCPYE6LhT8ChwEMTO8ZE6gFcQ5JxkL22B70DO/ssn1ZzLGJ/4qfwzRo3UDz10Ghm/S1A328zwDH73n3UeP7elPVr09sBrb1TF5/MfAJhIaedh1VmxnqbKW6Qm/E7C3SQMbAqDMupYX8LTQNZVhRKSKZ0sW+enN4/pylP60WZ2UXX92nLZ/Nv1ZHo692hbxTqApylkIYkwuUkk/XA52oQJ1+zBvoiGXbWuafAs2NGmPA9hZvlHyXzI0Luwd68Leim+QVjoHPbdc6yw4t7fmYLfS2f01fGOrs7/SOXAW+Tn0zyI/i799TtALfPsiMpC/+UP2idv9IH6CCQKveBiXdBlKpDIfDXT5DS9n0N+wHTDPfl13eYbrhuuWm+5APgNfk9xxTHC9wGSo/DmPtGFdiopqN6cHUxcUBHDZFHRsO4epDYcng9MSl4pRq/VG/p8EGn7wdfsiEcHDo0fzn2dHNb86tv3Pfu7/+cuPfexj94yO+3uBH9v/mcfOn7vlU5t25hu97a3HbKyL3ELbwxLBZ/IQN5oIr/iOrSPq5MEIaOURns822b1+mhg2AMU3bmSgCs3CbGdq2NeMuW5qjDTeo2vEidet8x8EEfBb47DNN5t33LLQXbc1vfTOhV7+oqVe9qKFXnrHIP9l2btubXrRTaHbz4duO7fRrWdXuuXMSjedOdZN+xNu3jvSheWhzoNzxuJAZxdXdHY40LnhKjDdwrLhENkh/BOcXxzpAjA9z+Ht/K58pHOUzy2htHNu71AXzqzBZsLZjW46O+pmLk23nO+69XzqlgupWy9It9/cdPutC90B7rx9T3fdeUY/9KJzesld5/XSF1/Qy15yk1720pv18pfdrFe84na96lV36tWvuUuvfu0P6VWvfBG6t+r8+bMaWHDBAJBCxjLkcjBIRcmjc+9ypxyFrQ42pFqwrhm3GnOcIUaGLr5OeLHVTVlun8k8CGaTIX4ik/2YMeUQ77WwYT1MF/GRS0jXui7Ba21GY6M1a2jszNNYaIwF58XhYo/F5zbRHv7Yv/jQMS6/R5+Wl47zD4fFmU+OfTgeeW6MLPa6fPQp3o0p/YXNztGqj+7nDLpWPFPDuXN/E23nKIpil0IPLuvdfFySN3gYOU/JXhDWcR3ngcJUt21DF2AbBNKRd+tZh3KwXib9VDj3oKPni5P3HMQ6s38WH2JuLJQw1seH0xuCfiT1qzqzXOmlLzqvv/GBd+i//OWf0X/9Kz+rn/rgO1lf53V+sdaiH2jBAX/BG8YFl4QFbxYW0IELuNHYEBoHfiMpi9hEjI3+i3qjXuBioCqPWvA2Y9HWjOWRhnas5bDmebQmxpWG/VG33LavV77yDr3j7a/T3//7f1s/93M/qfe8+0168V0X0DkGGy24qItLxtHhFTkPTDv8NSU5oMDcWut4vaIu7XFzD3JM82ptgb4Krge/CigEOe1Fs/ZBqmUfSX5DQnVC1QMfIY/pLLe+y+YZsfXlMibo4oM4RIyuBwZZ5VT9h8w8+wgua0GDrtuQnqm1Bga6NyjawJQYHh/74ncz4tP33755GsGNzwskAx7FF0ioN8K8NgMtP3bPh/pDjz39H6+uxr8Yh32xa7HhpPyNWvaojSFY0losNYAmhjuBJPYRRTZoE3s1SOrawTz2hV09vCnMQOAN4TSSdhCjj08K1+hfV/fmZnwrnQz8EARNbX029p9GmRgJ3rZ+CBWoF83kQZ/0P6GxRXJYBhjgDvuGfKVXv+IO/fzffrc+8gvv14d/7t368M//qH71F6C/8B59+O+/b8IvvFe/8vPvA+/XL/3c+/TLP+/6e4v+0s+9B9579MvQX/m59+qXfhb8/Af1t//mj+ruV79EjYfO2DvtSe7rmKEOzwjipDrJKITBgykYjUDW6XQhExtDpZuMl9SEWAyvgvrUJ8nUvB2lEIEttG9hu/RYUOcZLMsL1PloRDjaBmpfhKVkHJJ20u0W5lhUskAeyLvBoWkzptYYr+i76UjZY2Pf1ZbHqqc268jNOnlw6NPK5V/SLyT6nv3cc0+Lp1f9qSeu9n9/lHpi0wZ1sBqlo+NRaxCb1JBirCRF0jvWBg/mMZt4hQhUOfGYOPYkbie6IZf7zYEtQurYTtRuUu7vBGkkDwUSPqI0olvAl+1GqOvWD9YmYvLqeJqSdjrt9B66cLbp3W9+mf7hz71f/90vfVD/+Behv/g+/ZNf+oD++1/+scL/8Csf1P/2V7f48Af133/4A/onv/IB/Xe/8n79419+v/4R9B/N1GVk/+iXP6D/5pfer//NP3i//mvmvfEP//579Q+Z+/8V9f/qH7xP/9B18F/C+whr4Fehv8q6+NVfeJ9+FZ1fZQ1dC/jIfgXZhPfK9Jfx8UvgF7H/Rfz84s+/RwXW0C/9LGXW0N//u+/VL/zMe/VzP/0e/Szr82f+1rv00x96h376b75df+en3qG/85Nv14f45venfuzNfFv9Rv34+9+oH375nTq/v1CS48YYky4FeQs1xkJbMC6klXRP9RBjk3LugzxTVY1HRPHMd31CsJck6OiMyAHjugEjjU06ib+Q997NGFwmOrqpIIbyn5N8M3b26LEu5avVSpvNCr9r9QxFW2rMfdaPceZgFWe+rOXeH+/vD48R+vf0c/nWlzy+WuUXD4/zixvt1VF6Tf6ONmsdrI91NI7qPC/SMY08Wvx8YW10cjX2lC8pc78jpQlNpEM9U9fIKgcSqVXpBeWdDWWYnf6PCvqPb+xH5KPbqkvYgD/DuqEgzgmUiaUz1p0vAwLdbHvKXKgxD3gkadxsWN846zQ6mg70al8NXctFLxc++C+OuBgf65UvWejH3/0KfeTn363/5ld+XL/0996jv/He1+kdb36pXvWy87rzFnGRXvPGZKW9YaUlWLQNtGvBm8Oh0DXwVmPg7QZRq8DlZMllZQ/dPS4dZxcb3XpeuouL9itefF5vfO2L9IF3v14/87c879+rv/UT79K733k3l/E9ndkL2Z/wEeOGsLu6nyXErgU5MadLo/PAHrLyGw5ylAp14tn0tbyHdeeVHCQ6RiS2/BoZmJ6BfWoet07uO3KnDTE5ta52cszwPtWDipHQAobcCsrGlw7bGzSvpBCA5pS0kbQRXCgYHXX3A8BCFkr60Ohng+ePfTq+NpxRa2evRu596fBg/IP1YXtK34O/G/g9XWA3nH3LDPCk/ZbyG8Lndwbyqw8//ueHm/z04ZiX16ze5OHgxTzyUNysveGwYdCHHAYNiwUllnEteCg1b0hZdfQy2aAakCgWZS+5jlpH8ExPUPpun0Jg9J0Dn9izJ+Gbsv0QF64qFqrsPY0yIO6q86vagXojs21iYLhsTGXihM+n7IXybTef0d18q/QWNvy3vO5OvXmLN5m+/kV6yxZvhr7p9XepgOxNr7tDb7obUH7j3XfqjZTf8No79LpX3a67X3VH/Wsjt96yL3pAM1O73tQ7wZgGbQfxOhZYmuIPRfFDk05SByhZXps3NkXNoxwzqHdgveJVObTTpZEAzoNBcesbHXRpVgGd0VGoh439ezx4CiCWYfsTfanD5KOIBlIdm9HggeGHWQGD0kMxajybXB9DzNDha9naF/qiPUTCvuefx48Xl5++On6cy8bDmxzWo4a6TKzXnQNf55DYuZTSSfpYjTcpG9+mqfEQBPCdC8cbqFWO4E1lia6J7gL6D3/KuciFkfBTNSYoBkYRqdzSDq+7jAOIDJ7XQkWZDTgiKDEHQr+h+6Fblrqbb/3f9MO36M2vullvedUtesurb9Vbwdtee7vedvftervxutv1Dug7X3+73vWGO/TON9ypd7xxwjvf9CK960136Z3GG6Fv/CHq4M0v1o+8+SV6F3QC5Te9WO/a4p1vnMrvpP72wkv09jcB+G+j/rY3vlhvw9dbwVve8EMy3vS6F7E+7tQboW943R16A+vFa+X1Xi/Ee/drblPhVbfqtfTpta+4Ra955a161cvBy25hLd2qV/Km4xUvvkkvL1zQy/jW96W8DXnpi87qJXee1Q/deU43nVto0RgABsu5I13qOc1H578719SD5PIht0meZ6h0Jxk8FAIHAe3ANIqGAn5nbk/Y1vHrcUvGLArT2HeYEbM/U9op+1CHjsx+oxNzUK+5w4Gw8+Z63ZexHpdXxr73ua7hK2cXF6/oe/zzmXveuj48ir88XsUfrjfDyFuVXI+pFQtzDVa8jVlxgPUFI/1MAdKC3DXy0Fi8KV9ARuJ3fyrP9Ldn0r8tKMOa6pRJiVwvsJ46DMzhJYhTSHVy2WOQEdCgnoUkhtOQEnmSu+DCkYUG00CPPFOSggYjuXA0vmwY1PDlk3PLYLV7ZzjWcjjkgr/mDchCb2Btvf0NL9K73/Zy/di7X6sPcvn4CS67P8Gl94Pvf7Pe+yOv09ve9Ard/eq7mKe38WbuFt68XdCdd1zQHbed4w3eGS4NZ/SiO87pJXfdrFe+/A50X8IaeIXe/ubX6D3vepM+8J636YPve5s+8N636r0/+kb96Dvuxucr9brX/JBe/pJbdAfPkX3ebCy4sDQuHckhPIg36EfRTHeBvUoa6U+QhyAP83gEUmt07DKpYddBpSJEblPdfFBz2jTNw2rWS1JnUE9kRkAL+IBdqU0KjmtH0bEuRBNNqEQTmniU7VcSe+/SPQAAEABJREFUpkQKFTpVD9mPrAivKLpipMR+yHzEzfLJnssvcjv/1IW9C4fISkM3fl4QGRheEFHeCPKbZuDrTxx+7XAdn7lytPnyqks5LBUcnjZjr2/VRla1NwQ7GPznfxo6VJJl6g2oNv55A9nyZtks3+ngyxsCq14Z7Rr4IRIYhHXw482mNiecXUORX1Pfyq1/GtbxNoS4NqaZYq5w29nkMk1pkqFNwTyj4kTosn2ZIkYXJv1fMvPP7qUunAFnxQPHSJ2nPsPfMhvnkRvnoOcs30+dO4Wz+6Eze6P2l11LPygaCVUQn5HqEVX2Jm8E9eJB3WfXjeLlpBsEbJkR6AX1a4Helm8dI6oOn47uyrareipcZjCn3Gzr5hnwOygdwi9qO2MrL57LwLF2ZL1PfuwzgoM8sCzmWEo3NdonD43O2I29JS8b1ryJ87+7/qUH/sUvXmJIvuefh5585Ojyuv/F8Sb+krvGxZFDiePY9NCab3T9R13WHK4IlbZZGPVgm9YHYaunKu6ilE3d50BYoP+2rfLMgzHVg3xHzTePzQzPRZcnKmEm6yeF8NibFpCRM5ogNnFQCo59fLOax/L/m2Cfb1rPLFY6w7e1/vb03GKjc8tR5/c6gO6PurDfddMZcLbr5rOhm8+FbjmXUEHB+aZbLjTdCm67adCtNy0oL3TbBej5AdkJbr0wlUvnpmXp3gLvZnRvht6Ej5vwd+Fck3GeNzReK+fOpoqybmqd1FrprJeufdbMHjEby8WGtQOGCQOHrUEbZsyGUQGxUgMCLdeU13JZYTpSJteVt2k+UlSQPOe2KGPuedkRmOcxQFzjUzwqUWMXmmmNSembl+rIjSie26lm0ZeSQ1+yJyXRZgrdST8iVO1j00HsICGSdU0JT8GhcfT6GFtnej6eWvzRIs4/cd9H/9lG34efJ58+evB41B+u1/nE2IfNpg/ivgGy3socHa+0XtM0l450v4DcxxQXdvpP0H2HrqAjhvvp/Paqo0efXe5QyyeYjx/mfH8GUtbFNdQ6Dd8zbBfUDZeRh9GU5I4mkUlJjBN2BYn2C7BUfaGQGHN0bzXX1sy3Y7DSmcWoC6yZu27f5wul27hUv5jLxmv0Nz7wZv3Uj79NP/Fjb9H73/sGvedH7ubC8Gq96+0/rLe/7VV6+1uhb3ml3vbmV+it4O1vfqXeCf9H3vFaveddr+OC8Qa97z1v1Qfe904uHO/Se3707Xrn29+gN77+h/WKl96p2285qzP7jehGJXNdsSHuLtXlIeFldcH99H7kLk20wW9K5hC9gkYh6F+CiaY8p3djFkl+U2FqHZwGcO5NA/4OO3mWD/Ptq0Ciq16UUAmAInpz2XGp2il+yfFDJWa4LcqONYnBVNTFD+r8lhrnmubzTbYYu77euz57y975Bz9z74dJUqnc+PUCyQDHrxdIpDfCfNYMHP3R168++uTVz1w6WP9BDPsc6NhC2adYmPWN1Gbd+XbKpoMG3nqw/Kmw6P2bFe21XZuGdy/smnneBNj1AyRl67DvyGBPqM3Km5Nh2wkx8VHuINSE6TNBu8/Gt80OKEw+E/sJJaNxt1llt0GsqGquTzSoA7GpIq9uQWuDw37kie6nemfXCuqEs/skPhNeIpPL18H61gkSEegU0LcDmqBFYZba6SGby7ZL7Dq8DjXfmONw+TSStk/X3eZIZw37sNwIeJ1OdsYq8F2g3M0vBOMPZhm0lz75sR79cAydcsA3TtuWP2xMS88Xizl+69NGyeDnjD7S5oY8dBAgmYtiXAaNPBj5dq5vYjgYWvuPZ/cvfFnyrNP3/Of+O392czhefvzK0fGfbMb2gNvekNd1jDrebHS0WoMNsaWCuJIjR40j/UsQ7ndPjWOjP8RPXzs8f4MYHFZ2OvAyk7EPAKVetkVTEPgNZCGsyyGJJpT4tG1AA8UCbU4yYZtg8vtsCWqNQ8q3gG0a7TUcDtCBWdrY9Y1hIXlLGBbEBj/rcMOYMX4BkvEMYqr4sHesQZyuExUWxFV5wIacBrrBfDKSOtHTvHUAbZfdlkbpBgdY2wZ6wl/qtA5NIoe/bbNsGKBOPU77cX0HfO58J/aGyCEgr+UDecferWKGLBhf4ji1BoKy5/us73rYnj2StAgxaNhKFSeOvIaME5vEb04x0Kb5HR8G1bLtHOQ7fRoJBhf4TG16X2365oG+bL95dvGiK5Wc78OvsS2fXq/W9x8ejn/e+3DQY1FzfcM9bsVrwqPDY61YI/SQD0ESq9jX5zHqdMI5mjH1L+iXkbKeeafhvvcxZNR8ovNBMk/rzGXbG66bTojyO5XzuvKzyEjqs+vSH7lbE6VYcU99Gcuvv5xaDmupX9aiXdbZ5QGX9pVedFvq5S85ozfw1u5H3/FyffADr9eHfvLt+rv/xY/o7/2dd+vn/u579fM/+wHo+/Uz1D/0k2/Tj/HG5J1vf7ne8qaX6FWvvFN33naTbrnpvM7uL+Q/ktXHtdabY7BiDNbE0isGxx70gRTV3PD+PzIHx2jUAfsWw4C+JtCduc4ULx8BY5drfLlewGlUPdWrHPg4BSZ2YFvjbLqtBzblD15s4bYoyusyWMlFPaeJFTPNCOZQRJaefSSCZEEFSMdgIE87ZFBaG/g98DXegFfKXILp+3oT+dl1b3/6mXs/wgB9f54fNHzj833KACP5ffJ8w+33OQOT+/vu+6fjk49eefjgaPz0OOx/lbcfq5U3cy9YFqn/WEmnzn6kzuva4KBgy6ZmomC3CBY6H3mxR9XZOlj4uzqbgTefQGlCw05izyiKiRDJ+jMC5lw2df07xdRm6LSdfRmneafLlhlBQHFNDFO8ot90bRerdYzpgdOrrbJHyfzTMN96p3muj+PIxt13sNx802uR1e7Msz/jdD0qbp3EQR9ii4Ra35j9J4Mwy03TcZ/iuW5Y9s1sfAjrW5sp573at81p2E9WfIwJE8oPF9vZxrLS5eCZBXSgHf2eA/4a82/BxWOhTS6uRgyf5vLxmTPDy78n/1qPnu3nnhZ/ftNPH7E2/py3gV9Y98XlEDHwQFzz9D5ar3W4WolTnkbWCKHiJdV4jvFbQdydb7LHesiL+IMHILlhDVVfazyixrS7r/aBkyhIE2XMaS/Q5QNP2uUQhvnOnUEVeSoyZL5h/mkQoOZ6VDvEg2F8C5zoh7r1iNX6jnmmOLXrQmuNHDTKbUtVtLYUciOyMCEljgOqOkXKmKIr0HS6H25njmOm4sdly+ZYXD6NWT7xUkn81/JOcjXpRPWx+onujrft81wP9rS5/Gz+zDOsY1+jfWWKjygWdZmhYt0H2K5/5lUv34neFJv7tuN5joAORsYPwppozChjIPaWY8TnmZ//ae/Jo8fv++i7uQaQqO/D5/cfemi9jvGhw9X4m5GLb2Tb69n2NY4DB+DUMW87jtcr+a1Hp0/pzp6KIxl+I+hHkBQjYRguPzu6LDd2cmx2ZfxYZsw8l79dzDaxjanstj5Pz0fzA/6MuVuuez83eif1XMb3eIs98JYtx0P19RWNIPohO8lKi7aS/57HUkdq/UBDGEda5JGWOoZuUeWVWnBOBoG/zXgkXzZGLh1iBgx8AbC3N2jJjcdfCIifirPy4/kk5lTKwxDsSdEbl9pGfYCPjPFw/LYxXO67eY9d+ZnmZMlxdFrnRDfwKTDZ1JoLeLY3KNvOPmac1INYjJTzPcuvofQr7If2k3EqUJ91aHn+sLPQv2xY+KhqLLL3/DRmv9uuXvkcghufF2AGPJIvwLBvhHySgZYPHVx5goPVX1y8uvpjDnWXupbRNXAMWGjchFioAApXrOE2NPntx4KLyYCezxJe/MFqNtgDNMN19hkZHTnPH0EKHaUZ1qsywmlTSXROQ9TFg/U079ss43PalERc2BDMSd28EzgOwkLPvIQakvm4oS6Q1KPo5CerLH5aa5Ub0iTnhSTq9E9rllzDwSE8b44GCU6o4famnOXUbxiELvbbQsXkQ2lKiCadKif1yaZTr5yjwEeTTSrhu2z/p/NddRSDhty3qHJip1M2oRornCCW7R3TiW4qsA+ElpVPt7cFZjK/UPHP+qFkju2AIh85/i7mog/yWvIoXDwcGv7NuBofue+j79mczub3vHxPi8ub+Apf4H6GNfLA2IbsPNX95uOYQ+IRAsOXj06fxfi21jSApsbwNwUPefchKh9d4Qs8CQsDnu2Cjhq96s6HVPqVH8q5xfX14qOPvdfgDq5/E6h+Gr9nUDz1SeyqCm3NOlXb/Up6lcSuotTQSx7xBfgRjKN5Vaa/MSMUW54PKRNG9pYOTEcFbzqSw5p9iFwIPzRTbSdloyqnfsEWTRZwr4Lzgg4E81YQfbHL4NcJxPzKZ6DkGAfOPSaYbHUCugWDGiywborCrEdR3XYGlclXiqIqTvv1OGJbMpcRTuXgMAhQtN8pR65jf42e602+1I6siwmu65BmP0Xcf/B9/zb33o/0xfLMpcOrmz9db9oXI/efVjuj7ss231SP5MWXjqOjIy4jjC2B0XW1YQE8r5pgKRiwqP525kGXyxPcx0AnCye8RMcIKKCdIH+5xa6Mc8+XayF8PTswr3mSIi5Kgf0OxFf+4dlfUJ/hOlNNrbWCy7TAB0/oC8cNOjB+i2xaatBek7gjUEbHc57Lw4LLw6IF0pFnB4DffHkx2GuYGCqwf0gjEYJtWdg14FhG9Nfjhi9ENvKc9FwkBBEy9QZU5ah9aaDcNMnnnEKdU+A+B8LyY5rYgvJJfyxj+HQNRe76lDvGhzrd3+ok+Z8hyoIPUOg4CnxCiu9f7k/ANC3Qa/tFXabWOQ3nGQFatCEhom9kNAoLPzsuZ2v/a/T45Bf+zf9wFZUbnxdgBoYXYMw3Qr4uA394589ePez9Kw8+evETfXHmkVjsrUceHp1NoKe04d35GvBNmtpiqIP10KBbNDWvcHmDCDYnozaGbdn1CUInT8F1QBuownc52RifCW8yM3abIEbfqjy1mWw+iW8joHGqbt6EOd4Tmls99GmnNj12xM7W1bcbYUBPp3LSmezY+cqeX3wm3jXyU4Zu01Dl0bmc8hC02xmEGa7PDwI3TThCBbC5zjnEkfPUERi2mer4hFf1a2joWp7rUTEHjcRW17HPZfvtdZiMGqtgkpRs23ZgV/oEGGUfcgw7mIdu+TGt2FNpux18AEkFD8cgL10Ljbnw245Lo5af73tnf2fzkuVlPQc/q8cPHz9e5eeO1/m5MYfjGJY+EmjdU8esi8PjjY5Wa605HNAVte268BppasoEHMR6hEbyNmIdc24yFTtclyec7WSxHb/SpVzUtpS3+Zxyva3TVmzhsbgWIqYpcdfyEz6NIqLkKVz10zowMCYYpKf5UzngWoYK8SV9NKhhhmxbz1OyhBfkJLlsVLnqp3TpW5Y+EV1H3b9ZRsNuhnYg7gJAndxSr/5sKUw+pRf4DnLUoacR1AOl2MmCeR74SuiEmvO1Npmn0JCoIuwAABAASURBVKpj02fgo3xu67jiUI0tc6aDQD4DFVk+ISlHofYa+y5d1ZmzfO7spc7c6qyLkcvHJlr2bA9kLj651Nkv6jn4+dpnv3Z85WD80vEq/mIch0dSe4S4kC8f7s9ms9HB4QHfzG80snd6djTWR+Py3oYm8Zn6nxpZP1OfySnGUUjyFuTDeZFm3QjXDctCuavnNeUoH4H9jKT8TAT25ZtfNfZFsdnNR2zgeb4FPsUPU0xz3TyXYU8fvnWiawTMhz2s8TxtGujuQo2xapRQQSjJbdcaCKV9044P0A1RQ89WjXE25EbrlzPZpdapAS4gERtytSb3HQRuQ56PdEF2O6Fty1B8BrExxWpuuQ8FGEFMO1DvMflybuyzz/Ke+ANb6rYK9CGwCfScl6Lb8lQnPurm22dgFOhbhil5wCfyqU4ZprsOi/4KuAYtfiixVwE+H9G3JN8zgndHo4YDptjnRrVPrM6c+5owBzc+L8AMDC/AmG+EfH0G7mnxlc987uJnP//g78Zy78uh/SsjG+Vm9IJWPTSOeWXuB4dak9Fag0yAIdY/G1Cw8bHp8YDxA8QbyWkkSnzQTcCqT8kbCXsWG6TLqRP9ROdaTLJreZPPZ+dN+kFMUX6tO/OSTSoJZkacKpsXBGZqWOa6sTnVN8tmBJum4X7PqDr8uW5q3rPBfnZ8YnG5d8edcvsl3/KnOvlyjCBAycO8CdODwfbPDvvuxGbbgJ7UJ33Hap5lxlyfbLqKh52pYX7fxjHFMvmxbKrTj1mfftA1jYz/iE1nLIyAWt9tmU6HOfrDpaO3pS8dHNmXX+3tzJ+05c0PPPSQ1noOfu776C8cHh4ff+l4HX++jsXF3vjmrA3En1w2Qsh0wLe6/udNHTvdUyPmod4ILlQPQZidw8VID4zq37a/SQ4MxErnCN2Sw49rcJLT2OqV/lYHMznXRlApHettYb5xmu/6s4OwlaydZ67nvvMXu/bET2vNv0Xn1Rpl0BpUmur4s9fGgXMAFrXWSgaZqOY6B6PqV9RcO4k5r4nJh9VgMl3fB/ffvGvsKu5r56F18lnbCc39nH14bKvMhmWZ60Vnv+YTS+kULyr2SSc1IjM6emFUu0InyaPARGHDi0KnYn0jKNveqDrrp3OIHY1Y5NgHtuz2R6P02cVrxyt6Dn78F3PPvGR47MrV/mfrcfjy2PeOg7cekUt14lpz0jtkbRwer/gGfmTs2KRqjBdqrA/5cEg/3LfePdemfgf56+TLPJcNpjQ5cY4mVG7Qs6xvqcfddcPjmhh9u7DNadjO/orO/qGuEzIDxmfr33aO1Sg5/GC+dxSdh2Q/CPraGcMN/fIXeX6W2E5NWiwWzI9NoXiM3TAMWi6XyPbAUmoLGmzME/ETwHkYFVw6xr7RhrcmRrCv2N/e3h66qaBNwhZEzkmVqUxUmmhADeubTvAYBAqG++Z6um9bXvFPlU/q+KXz1red+adx2kdi77oR5Tvl8glUddxBp7L1TstJtT/kZP40FAf0AblPLch6e3TT8zfGdd7/wKtvu/G2Y07V84d+25HcuHh826l6five9biOFuszX3ziyYO/OFzHY1w+YtMHXv42NsPQes03umDjv4/AEk/WtVoTe2OBIos8ebD0a3B6s/EG5I1oZAfhTiN2AlHcbniBnWEfgM1oROEE5knsl4L9TOCoX48QeqnAqGwsL575J0CMznX1nOqEoZJTZ0+kr0OhtUb3J2j7443QbVnPZYOkbKUTMW+GOclDYuSBW/2kodEg2E6s9kV1ar8xFsQwGjBH5Nb1g8x61ncZ0+pzJ/BuvS069XFuByXXO/XuMr669Shv0NtQNkbKo8vI2bBrHozodOrRGQuo7VAhxlRSiOJFxbCLC579eMyNssd3x8lI/13HbdmY15FNflLWH6Mp5IvHcJXyZ9T2/vjLFy9e1b0fYTSdxe8/Lh8OD/ZhuO941EOhxapzqBpZBCOxHh4f6fDQONbqeK2+6WpEtuCgsWCeLFoSYHrVyOPth6YvWp18jYhIjybq/qY6ySiZ5QZ1532kPPNNrWfehFD5ZPJZVrnf+rZ/TJGrMBLzyNhfj047BZSLUk8yH0RudKhBZ+hHbtGpBjGPvBnl4MT+MPoQ1Ncax6neacvffBsj8m4+OtYbrbct+9A021gv6QvOn/kh99qhEYfkPhewKVp9SNFVZNK4rZuOjI1B9yY+Ss6XUf3e6gaJc32yydIdMZrrtUZcBxswol82OB+39RFep24/NEM8STzskcz9Gi+Y3SBHnbc+3XzqsUWHPwLrjFtZJz5casO6GMlD52AFjjepr8Yw/CHVr3zmnufqX+qZ/n9QF49X963G/NQ62uOL4azEIZkucBjuWq03unp4qMOjY8ojcTMuaswm0BozTOQkQDKPgnkzoZPDoK/2Q9eRWZ6MA3IYI3kZkZ/GlBvk7Ctj6VDGz/jtAF/9FOy3Y1c8zyswzn4JyjM/2ZfFj+dqJ54wf6YM0tgdb9ZztHS5YLTFoOZ/IRKqRZOGJl5aabnPJWNvIS2s3/lSYyP/PbKjzVrHrJk1fkdi6Nt5ElDSqIGHsC8apq3hixhG1pnRKXueBXEncHwumzeSnw5G+nyC0EgbBfidMl2osUGVNyPEBsPlXnKVbKdnffNR6LRd7UG7eVvZ3FYnngmJX54nrEtYtZ4xYV400RS5o40UfPRQKB71yTaKzy812pATUhhEIhXs0c47uBQxfHEzDv8J+oTu+ZCHD50bnxdiBjy6L8S4b8R8XQbuvfcj/WM/9PHDK1cOf33I5Z+q7R+klmLfZfGy8Fntq9Wo9SbqAcAeoml9N7U2QfwkAm82nU3S1PUZYZkSf8k+kRMNU/yz05QcnU65NnwaNw3rwLOf2FKXT2O2PU0tD9vis8pb6jLFisFl65jOcD227WB+ooeRdSwz3EfDZcMyUlD5MHX9WyFwnmyMjQcHRjYp2CZoPzLkzdV9oihYhSpnUj5B8di4A5+GfTiPgdGEWTewm5GMZch6htuJsg90EpkRlCdYx+NRwG93DFvUpYMgApScsStfW3mgvwO8Xu0I36nyg7wXsng8s+E39TAGHrEDZ7rhcxHtj1vufYFLRydZPH74/Rx8XvaVhw8Zpi9xp/j1nsvHu/+uSU6XwWMOBkfHxzr2t7rHG23WvfogTeuitaQImPsJ8dgEBWMuz5S0aAcKE1/wknloCuDzgUe5/EhJngJmRCiKWh9Qtg/UNIEAdPLjmiFiNS1YUfxQwdxRT4BvX0Ebz0ax4EObWz0qtHlSt00m8Rn4CA4n9jXTa2XolU4oZ7r1m9dR53EHAnZ51nHZqDoBFT1lH9YvBHkDyGLbnmkiK5ALRArWa83T7f5W5Ujmacj6E5LyCbrlfSvHiWPYxUS9bLY56dV2l3U6vKqbFlIdfR8KPflxS71xMFsQzeKpyMUnerRPPr06/obkSafn6ic3fe/RTbb7upb3tcWZMdpednI1siete+jwaKWj47VWm1EjdbopxMTXwKDW+GY6Rd6CfYeLGT1yXua9pNNZj4PzFpRtP1H0qZcezF5I/JAr+KVvvzs0wQbo5HXAdtLf8k/XMQrqHpcgcLc311tzH+jG9tPaVEdNNKuk7vHy3wvb4GNTYxmMW2jkeD2yu615W7HmcrHp5MdvReGZH2glOvYjuy3UL/IU7DVjYWRjwrUSpUjnMZFjScX8KJo1rwIt93PqSypQcD3QISWTDuXiwTCt3FvPqPGLyc71wtYPdtf4LRm69oPM4xPwSgdaZajrhIXPrPZdd7uGy4bLuJAp7qBCl6S7Qp9F3zMbbphLmhDc6CKX69DyfrXlJ8jcX9z+5YuHwhTc+LxAMzC8QOO+EfazZeCee+K++778F3wr8HurTX6haxnim6ueqQ0PghUHKl8+Rp4m3gDSPjiNNaDGkuYj4E0i2VzDBwtoZxOtDcfl7SbjDce8Cckmkuo47cjdXq8yPNrelZF50zmpI9/qQfChLeDbDpQ+1DYnZdGWgR6GxS+KfVHHM5dNAT4SBPKZuhyOqWCbZNNLYghgugU28Wywv0piww5QdiwTVDGWXU/K+CofxBKWuT7TZ8ptl9avNpBX7qHE6lwULEOnwwuDdoL6CdwW7Wz1iu+yYX2Dh5Dt+9bOFDH9Jzb8+QFtlO0pncC2z8AAEQ+Rhp0P800jB+keLhvqm2hPZy7+qPf2yXZT52DlyffcwRfz1ebCY5ntN3ouPhfau5wDF3NC8Dd4a75h9MHq4JA3g6uucSRv9E8cGsToDkNqaJKXSYRloq+gytO4TPytLEQ+JLsoeG6U7sQj7Scy89M+ttiVo+ZNR94Z/51/+1KbIqOMulA5gWgD5jQPU2VHvea9/VCeeZ3gqoyDosj4bGPHFv/mF89tVj3wGeggx77mKfa4hieyJbntqT3rfBPg1HqYlt1URtdtAD7lC7Wt3H4BBkG7FTtClwNeN0hslCyn3GWq4kAGu+IKl8uOthin4sMr+y0tHZdZA5ZPslBQcZz2mXQ42BtzS0tW8qDtCdaliRqryQfx0zHciimmXpff4TBy8RV4/2E8Xj/w2L/8b32wYhSfu8/v/48fPIrF8OdqXH7a/jdy2B87X1yNrOMxpTUHY/89KK+R4/VI3O5HY3y2i4LnTBsG6vDJW2JTfafcyUmnc1VHQLUO1QwV+cwtpL7VDah1IMjwV75Ms+YBLp5BrWt+tUGlfNiOsv26PslVMVYZmfmG62J+Y4KcPlGm4M80dpS8BkfGujPmI+hcMIxxR9k3KI88N63DbFFyfwwwUXOC2JN+pXAFpd/kpu9iIT6CcEydJJheAwL1ekto4MBI01nXvgDf8pDjUB+3INn2V5jLpuAa/xVHEBfAb6duRPkPJe3yQZ4KCgbNUaYf6IZtAJqa4qQ/8FFVQL0WXLYfkiO6Csg3F1eBJO85Xz6YU8Hro8jhcdr4JPPwD+6/98NP3Hff9+f/a6MbP89ZBm5cPJ6zVD83DfnPsz/4yKN//NSVq/+hZ7vM+9/eWcybnlqzyRzXWw82SLjeHNRY9D5RgbZwmTjZKL2BGLWBspGY9tp8Og8IULxQ31E2nkzqYoOZy9TZbHrxUyNlY65/c4qPnEDYwmza/Le8qp8q0y11mAX4rlNVZwObaJYPy73hEY4mCh8Fb4i7OsKR3FiX7sqgi/JGbrhsYIYMeyodJcN9G3tqbh9XQkwdHsyygel+x5Z2mGWDnf2H9QopVKqNnQ4M1GT7gm1Bh1moOGjLPKP0t/VtGbZ24Clg3532+tZ2ykUrnbmNjoH5hsulbxvnCRrYBjqdfE/wZWPQ6EOVltnb4mjNRTjb8LuL285+8f5//vdWzLLn/PNv/vdvuvLWyxf/dD22T7Rh/wF/s+sYkzXgvh6vNrpy9UiHhxut16M6/cvw6unyH7daLAYNjcMVeQv6azgfIznofZtn+OYZHmOq5DI16U5zunj8mnTMs22o5g+5HE/78ribTIfLAAAQAElEQVSha94kt27Kvh0zqswHAfjWNdCfZOjhb57b5tkOFexpt/qBrfVndPPxheORfhUsY11B5H7UHMVvRx5Qw/Pcfo2pX7SNTWaT7Uru9rb+zZuRpUe76OJStjcN6rgve8cdgU/QYXZTlBzDuI3VZet06iXHMaqTvdvG5po67cLi4OO2DfzbxkAQ+PHhyW07h+UbB53OmBeUs8qdtYrtXIeOzJvO/LFeqtFGq/Ht9ut+ifVBTF0DzbRH17xt2Oyd+b08s7qk5/Zth+afew/+9VeHXPze0Zif1HDmauetx1hxEntKh7wNvHJ4rAPefqx9oCU/dKf6pmHBZ0/ZFlO+0ScN01ii16lY1+jk13BuGMKtvvPneafJBsXMNsnIU1A3Jn107X+LvpPBj62NZdjRtGyHioyEX2BMXLftiFNT1wlT1p/qWePaa4wpkyj/dtxRvEC+hXDMc1NQ63hemFrPZdPAeQfVngOjfwN5a+QsyXOnPsWQxCD2H0ED8Ly1necU7dpHUM7sCoOnY2LIRMIm5cvGyLWxM0YjtEAf3W7Bvqj3sgmebaHJPqpsP4WgfZIVBjaOP8om0UeGHDfTeKHTtyh9ynzQS5VNpBJGtVM5EnWp0W9pITX2VcoJAnR4wbMjh8W4SX2W88sf5KZ9DsXUjZ8XfAaGF3wPbnTgGRl48PGv379e5ccO1+2Pj9bj0bB/VnvnLijbnla8tKzX5qt1vQUJln7sPAxabP8MK3sgD8qukW+COw/Q2jTYOOZNpXsDBCMboOXBxmSd8MaEQ5dRr80lkKEmbzqYsLmJzcib3MmmZHmU7cwLzX7D9jsktgb2W97U1gnP9dnm2XzMvNN6c79slzy8KlY6MOuYOk2moVRRtsBu0N+o2IPYToC5YBc6sc7tBuUJ+MHWbQWKseNPPib9lPmZE8/l0zA/acjxn7RhG+PExjrGbOty2idI259qu1csts/q5yRPHjBRsdjHiH56kvCQCKj/CMKKubLiQbfpTdGW6mDMIce+eKot9399jH7fA48fPO48/nXhHn08Hn3k8DeDty8a9i+2xb56No1cktY9dXC40tOXr+qIw1XwVG2NvvBwTwUrpam1hWBXHjw+hvPxbPABOALLEPozXA/qE2zfcdhpe4L1stqAvV0r8JhntUZMjZ3f2PkKxqQD07C89KSeblNiqEFDPzWN6WyrHS9RwgU28Mp+1tnSra9OcDVvO3rVP+SWgfJR/MQvfBxGQVO76ES1E8KN6DrI0k1kEya7XRl+2WBn3uQvnnWP6OiUrnPg2GigYq367Nc0iUf4cPkU0A+jYj7h2293HPATzDE4Ho9jMk+CtrvRSQCHKQGa1UhHO4XwejGvNWXNpWbRp1u2X//qpeOvPfAv/slfy6W81uM998RjBxe/9sTFK/+yt70Hh+W5dQ57OuYAe7wJHW9GHRwd68qVq7p85UAb+KI/Ricfol+LYanWBm02Gy7va/n54fwY5hnOW2ttO96CAtJlF6SXehZ6jcFUtmxCMl4CpkZHF3vndovKP44CuDzZWWe2C2yCsbfvqHJnvAzHNoPmxbApvZ85PpCArQBHZAx+RtOEAT1RTmiKFx9FS5c5aJo4TMqFFO0OCnwEPgou47+7nvgtHeulEqN0f4hzF1849hE/YCu3zgzruWxquGy4bHgOz3X3fS5bNsM8Y1cnx3PdlCwQWxKDY4lryraxTqFiVY1b0Ee6osY88dyRGvaNXEPZh2O6dKhr6JQvo/vvxr738fvf+tkndePnByIDNy4ef13D+H1s9+jj5w6ffPLi/Y888eRvanH2q11njsbYZ+87ozEWWvEQ8Wvz4+O11jxMgoXfFksNoPEwTDWi89RgY2SjCeAHi1GbSAYbBeggJMRsGlnwZm8gqnpHyAcd5Cl1dhHLJx62Zc/GNfNdN9A9rTP7MbWPa8Cm5rr9mnbXMe4z2PBHAprrsIWKXJ/L7mMdNtAtH8RjuVE6ZASRqswvPxRLBjNw1gvuB30idtiTf3TDgNGhjsOH9qLEtAFVt+w6VBzwyp6c2L6Ar8k+NW7LnfYnvWRzD9qekTK/0451Ov46uiMPsNE87LsBf5wB3zakANttf5AFdh2Z43Kup7lg/0Ec4iACeHiuY9AoLh6FxcXI9qm2yF9brfTo9u92kM2/ps8992T24SuHB6uPrzf6/cWZm9Z92M9NDNoQ+2ZsunpwrIuXrtTharVeSy0VaYifpc7sn4MOch46a2GMzroC5MY57MEYbDFuczvxgjwZCQVbnUmWmunOB21irhmoiybAia5trG+43G0TIp5JZ7LJqW5ZYStPqXyjZL+TD3jUA9iX+206Y+JH5eOkvcBPMu8mkI6pjo/RcwZa9qagfNBgp3GXZ5zWKd/o9lkP6vXpfI7wZ5y2Ma/sONh0+wbm+Xxsvtvp+Onmg055BJb1ipN+mI//fgq2C+QnyN342X7DWurIx62t4+zYZ2tcLhq5YF1wIR+db/bWbmRjP14gy0936eMZ+cnt2kgm11/b5/Lm6BJv/P7keJW/1Ye9r7W9C+IZwvwZWB+S35hfunpY6+OAy/mGPotnRuMC4rnShqGeI+ZZRBrkXIzkZ80XExvy4HyN27yb35HN42j+iFFRdEacuN7hUS1fUzmnsudzyab6iFLpYzfpSRQFu8Zs4s26E5146G392H7EyPPDYxnsCwmCgQpT9gjXsw9KytqB+obnpjFCxwXyQUE50CmbUQr8MGXkPldbbpf2PL8cy9RmoMd8pH+INfHhkavAwYSRdeiLV0duoI+ydQvYzjTMJwknfUpsknHFxnqGdZh9JzZTrDQpwtsitxQZuvZrJLaGy54HMzr741RWXUp6xR6Um1ob1EB6LZQvxsBU5KywuDLm8Ns5LP6oXbjrEd1zDzubbvz8AGRg+AHow40uXJeBj33sQ+MDh0ePPPnEld+5uopPrMbFQ5tcjmP4MLjQhuW7Wo+8Ol/p6HjFhgyDDaAuHsNCjQfJAB14iIgNoDYGVLwhjcFGxSYzbTDeTCRY1yKTjWXGVg6vbGw7l2tTCmxTtTmVjLr5LtOmbToNmJ4AneJtafmjvKW12ZUcv/h5pn3KvNqES+66QawJ4Lmt0rGf8pvVp06Z/Rv75MGATQdb/epDyZHBs739BAaBn87Txjy320tu26j8d8ufgZTtAt1AFtDJNjjkGfPDxuVANwt91pvbxbYbc72odW0zobsfO35W/zp+qk+mW/tuCnzpCMYpXS45eWOudC34pmqpTe5p1PI4NHwa/Lv1/rkvPv7Wzz7nf3b9uqXhav72uXdfefpo/Sersf1W195fDMsLR73t55pDxZpDwfGm6xLf6j516ZIuX73Kw5lcqSl4QGYOGhb78sGKX/Ccq2AMe6GTwx7mGdrmMbbUPJe3QHc8hRM76wFimXmkWTX3tvNrfEYb6M88xiWsZ2x5ZR9TPJ5Hrs8gBLkd86c2iM8+ZlvmRmxRelW+3tfUfvnA7oSe6HUaPMHErzoBmE42tF16qSgaE7WOseVZf0ISe4BEz2Xo6djRn/1YPyq2mNYPss6ajKLm2R7q+ilYHrarfqMDta9prNHfxYUMPcQKzxXWQ6T7GdMcghfMow7FhFk2PJwafovgf+9Ld//SE3oe/HxMH1/vP/Xkw1eO1r89xuKPNJx9dO/sLdmTdc362IzJM2OjywdHuswFxG/PN77Z0dcG1Aa1xULDAvAMmfvvXFWZOcmDqL7wqjnctzlD2HcIUmJ+sKaixsq643ZMTEfsiobzm5XfEftCybJ8eNwmv/hhXpQcvR3v2crYlxxKk0p0OC8rWY8TGuUZg5KLRXIJEfkxEup6ctmInQ3747ZuXiduxzK1Q2wwOo11t3UdOnz3I4g/qhwKnITnru1mILPujMCPy6aBLNAruAxqTNCJLSZdfDNGxStKHd2qW4/5HOYbroN6FhSlj6f4sY3Xfmtf2epwG5fwI9ZCboFIwboI5lDkIiOHp0a1P0sN/5oUfvmBf/GhY934+YHJwPAD05MbHbkmAx+750NX+5te9JkHv/7UvztY6ZObvv/0qD1F21Pn8LQe/QBZ6+DwSKvVyAZv84UaD4uBNx/DcnoDMrQlgkHsPTwAEr0J7MmK1AQK3pjYLWqTnqgoGwk9gfUCZ7G1OaGhk3JWedrQQhM1z2UjNbUxUdvt6rnlQYN2bGu4XNjyw+1T9qYIEdVTSJkf2AeCeYOeeJYJuRFQI2W9CUHZmHhlQwNhbH3ZXyeBUf4n3e6Hwql6WPe6emzrs+5E+7a9YHzAVmfWPaGJnkF7xFJx0UaAqQyfcjyLveXdDznkzqXBpKgxKH33hbmQWtT8GjnEb2LRey4fZL79x+Xezb/58Ed//uh5843VPS0eefBTD2zU/+PRavj3w/Lmx9ryPFfxpVYcotb054AL+dOXL+uppy+xRlbajFJw+ArWTo9W66T5Yt6anI8pR8EYdDDnMhXkjETASxAASo5L/3pKjvtWf3cooY4a8wy7TPyJskEdwfxA75RH0HsgtyzRDY318Cf28pPwLLu27rlZfWAMO3r26bpjx+XOn2VBbmgCnn0ATgXWKZT9FNtkS1vou0zXsAnaD2gCbNEvGcbdwHFAZxSPuvs0805o4guUDZS43Y9nAPvZpvyhbxro911sMflCt5tf1Dwjt2MGtcw29rHDtm1sGB7mQiuosWdmq36O2HTmjdpCXQO8xtm78SZw+MMchn9/MNz+Wd3jf8BZf/0/99wT//Z/+vmjRy9fuu9glb/T296n9s7efKRhP90Hlof8luPoaK1Ll67qad4M+hniOdO2f8xKalrUxWOo82Vn8LvzQy3ByKF5zdsP5580ko+s/JMmqAq9ci3VnKZc4wXtGBTw1zEoPcolZwCm+nas0Eckx1agXpQ1Yb2yQcF+AlvXJ4Sqbh66QbxGojtj0pMQn0KjbJifCusTo9dMgbp5jsH+HUO17bi2CKhlM/U6nIG5XC6Z/Vq3KPEijG8GclYygi0667l/9gESxDXY+iydqHantmPqF3zXnx30H7n9zfJwmyk11kVrjQJzgzpq+BYG1Fkbfob0tjgKLb4QsfiNg774D19540tv/BErUvSD9Llx8fhBGs3r+nLvR96y+b0vfuljlw7128d9/3OLMzez/y3ZiAc2dPGtU/DWY6OrhysdHW/qUjHwbe5y74wWy30t9ow9tWFRm0NnAxt5XWIalMMbFRufN9AMsSH952G95OD2rSHamzbuaoN2vIHN5ahNLHbtJW1ntqnugxCYeLOP2PqjnqL/EibCbYEuCJfoCLQq073K0YjSDPPc14BnuNwxdC52OcGZN/FOABOy2oMtzPBPGzQeMHieCXOZb0z+tatbZp5lBRjOg+H2jY6gw6+HVdI/6kHdOgZFGYiqbZc7OsbpfsE6JQ9sjNSkFyLcCcQuH6IKyVufkYNZh4ojxVLJxXbUkFw8ro6x+Fi2sx8fbls+JjUyl6gkbQAAEABJREFUr+fNz30f/WebRx64/LXHn17/Zi7PfXpx5tbL2ruQR9ww1iRp04O1seZgdaDHH39aR0cjOVkQ/7LWTfPBarlQ40GaGpCJ+RIcynphJGHO3TPgeYH/fh08fp1BKr5p2Yc6AzPB5dOYxmaSfbOyKq7rdXZtuR1AKLQz6dLc1oY6I1Z16M4H5ZlnWjHjw/KAQVEQcpFA+J2o5xopLZ7l09xM2aZAfwOFKJrMqUA3J+B0pN0RWmumS6Sx4NjtLxiZougVDz/dgOnYjGrHPuBZh+JJ+/Bonngd8yngDzfFt419lF+UOwiYgS0EXyqI+TBwCDd/w0l9ZL+LtlAOe4pcapPD0diHL3Ut/9UY688/9v/46UPCf/58WstP/J9+8vGnnjr4T0fr9jtdZx5b7p0f1fbIQ6vnxIaLw6UrV/TEkxf11EXWx2pDtzlO0E+pyevDUGu113YGLkhSjW+IPKRO5o7k8Zkxks+5bIoZ8mt1zJ8QzBVkDGZs7UYMJpnbCFGV2/K8n3SwQZcPstSkO/GqzOTqDHpnfDtx99wocq2e4w6RHd6oQI6lXO80ZFQ7+AjQrcd1c9ax3sSnXeRBdhxbV+Lb/dhC5EhNuNwB9SoXTeTk0WWakKn7Fhg4x1WnD0XpaAfhHNFO2C+wbAZm5WOup+cs+j2JHGq5QVHJr7kdt2V+lN9E1oi8FQ3a7MRgCoNPauDLGq+N1tgzqw+2AVglc4VLR2RbPILm7/bMX3/0rR9+Uvd8aER84/N9z8Bz1wA7xXPX2I2WnusMtPzM4zp64vHLn+C58Fs9Fo/t7Z/vyVuM4ODI4uYhIh0erXT14FBHq5WCzaBx0ShooYXffgDXxWaR2eRNrPPw72NyMAg2fsDuE98zJAdZgL/dJkc52AS/WRudgCyzvuGy4bLh8jPtJdzWhjjrjDAip7Znn7Z1eULQ304OjCBOYJtvA5P91u6UvvluI0g+bGJKEBVXwLDcOF3uPBRdn3F9feJPflye7V2OascyI6qt2LZjOuei81A1zJthmTHXTbttydmI37G37DEcxLD449DwO3lm+Nz9d/4Rp5Lneu5/G+3dpqtD5OeuXhn/X8u9mz537sKtff/8TVr1EWzkvzB/zHuQJ5+6rG9w+bhy5Yhxb9rjQu4HZ2tNbQBtwpwX53rkYGa4fC3Id0/mDSBvzp9hnXqIlwwdZH0M5lqwRpkzrLWpTpm5bn2P+UTNi9I9qZtnbPn4czuGdea2Ou111lWNYekk88Hw2ojyGYzrDOu7bNodE/vA5KvRJ6GfBesE/uzX9ASWB23gG/nptea4Zpzob3Xpc1w3561zOueu78B8DPq1q7uta+Dc9IrjtI7bn+uO/XTd/F4xJHbG1N8gh7gWTXL80haNPFgOosEbOH42RRtW0vL+XCx/S0339dWZp8VB/9uYrc+5yt6yPbg5av/h+GBz78233HH57LkLqbbQmnm5oc8jWK03usKzw28+Ll2+qs3YNSz3NLSlFos9LSkvl0v5wDkyhhvWVmdfcb46uZwxwqj8bsfMuR9LL6dnTMldTtZgnIBYOnqOZcM8HXd6UevX/E673XrE6zY8Xh0963ZsZl5QdjyWB3LPn47vPl84YkO7HUztj+iMnPo7tGMbTIBglLrpjKpbvyvo2wh6jIoC/NIL6s/ELpbtGuuOvzd0BZqSeUXTwgX1BCc+3OfqAwq1RnKWTXrmfTPYzjLTCUkbAfKaNhKfSeNJG5OedWKnUzLkpIDPtEcObaHWiB3+ZGOf9EdNoYH0LS5ltv+UrX383M2rB3VPS934+YHLwPAD16MbHbo2A/d+pD99tPrqwdH6Px4cHP86LywuSYsuNoBsPAyj8Q1u59Kx1gEXkMOjtTabroTfuIAMXDqMBQ+QBQ8S8yS+rUDOc0O1GbJdeOPtbEAzvMnOmHidDfs7QZT+6IeG/dJYZ+PtbPB9Vz7tb6tvXXQiU0bpn67blvpYvoI2goPdFvAn31H8yX4qd/yO2I7EY3TKheJ3Ho4TrGdE+Urygz02HcRsY4qd9TpxTLqhgGd05KanYXvzC+hNtp3D3mm7TnvwLN/66H5wug5GYjDmOK737/o17eCj048A80PENPBV4JAR+JwePEnOgNoR3+x+TcP+v9Ni8We3XHndE8+bP2J17crQx+750Hj2Le++ePD04e9yLvkd4v7C2ZtuJvQ9DonigNWnf8nncMO3ulf0BBeQy1cOyXEyVqnMpsYaGhaD2mA0DpgiD8Gc6nUI80HMOZ8Q2AayE3TnuJDwT8M6rneN5HkkzwUCrbp5W3jMSjbrXEPjujbzVN1lAx3GtBPHyHycEDL1+JvOmOtFmRczHbEfyz6q//bV4RXgF93Ww3bwZlqyxM6wrECdfoRtZl3KU73TB0C9bKGn+VVm3pueRsWEr5la1mljhGeYP/NMgziMiT/laaon686IibL/ETrzQaApmBc9kj0hRTqZE0OB4bLssWztj9uw978enT/38ENv/SwXkesm5vOk+m/vec/hanX4l7y1+U0Nw58ulvsXl1y6hzaQ/xBpZ44EbwNXunjxkp586iJfYB1o5K1h0uPFYqHl3p787GjDQmqN/EjOTcfYa2ND7o2RRI2UJyR+TyO2ayngg8qtKcBug6+RcezY2+8Ib6R8DUpn0h9ne+sUv09+7aPqQYzmdS4vRmjNAE+gTrnatC6+HP/GbSYxU/fFY3SZI/PUVmpjGzCWTdBeJ38Tes1VlwOekdO8Ir6O317U/CDviQ6A77n47AjyjA5txRZJXBSLv9vDiWeWn1DsiLuXfqLvOZ1Tmziwnu0NPx/DPuir6+nyVsd6RpZM/DQP/9bf5NMy6zhfdFE0uQKfi8xPKPb//As//OABhkTD7xufH6gMDD9QvbnRmWfNgB8gDz3x8Ke/8dRT9x4db/6I76SezGHJdrdQz1ZYb1KHRxtd8f/HgMvH2JONYiE/MJZcOgo8RJZ8e9V48CQtsUHsNpJgx+hsOidI9ZnHhjSVZ963Q6M22V4+rb99YBGXN6levs1PHvDo7vROl7Fh43Ockw11CrWRoz/yoBldp1z+KE/9SMEifvTdjtssBLwThHnIR5TtpyhZNe3la6tL2XWjbFy3XdGgrSyUHF9RSPrf4Qc0oFnUcQZ21nG5b3WrTn8CvzMck31a5wT42eqUDJtOzCfyoK0ZWQ9Ahq/GmSGHwqPNzilqxHZ0DphDAbjNcq9tD2pY/s5y/9xv6+YzX/vMvW9d2+75ins/0vr/8n9870NXDsbf5oD1MeJ+9OxNt4za288VfTvy/0wwBx1w+XjyqUt64smndPXwUBvGgKnF+hg0XcwXVVZr5Eg1T6b8dA4ZUXCOZ57LPRI9w/qmQX3GVK/8ku/ZbqKJv1MoP9jVeASyE3TiHIFppz+d8miKzz7DdQM/Y8mDOPIZmGUTneRTOaY2d/5imqv49FysdrblqT7ZOhbXjU7bBZI6HURynodQyrY3aOMafeyieIGeYV0o/ejkI7byqS34VUcHm0kep/ppOXXserWV+LwO5uN78muZ5P1lgjhuN+pifoh9SZQHeBzUY5Esmas9mt8E/vaF4bZPPq/+3tM3WaD/33vedWmzd/lTB4dHv5Zt+Nz+mXNX985eSO6/1T/WjI6O17p06Yqefvpy4crVg/rySm2hYdgDSzUuHovFntrC+Uj5zcdInkccjeR07MEcyh1qLjBW47PJ4KHOuDnHJzb21S1D2LcYoSNjPcIvis/yXXVskfVr0PHrWAB822yw2aC/YW5OsMy2M4iDTXJEzxcONkEZc908w7Zj6bkNwNufYO8N2pmR+PD+3qGdNs13OahPiNqTp3JqopLtDNvWgZ52ZhqUMVfVKQTtTWV8UZ7k+KJ/Ltf6q7K2/pFhZ/+THfWSn6LIo7D1id9Jn4nlw4J88WDssevIunXh00Xy3bJnO45sX4/UbzBkf/Dl2y/e+FesSN0P6mf4Qe3YjX5dm4F//X9431NPP/LIH9z/0OMfHTV8Khf7h6OW7A1LZdvnNedSq3Xo0uUjXb16rM3IrtB4YGjBg2PQHhcOY7lcaME3WdOfDkh5I5KSDSrYQFLetNhbNPLLmwubiAxvSpYV2F1mufnPDuETfyHsTQEhTT6z/NvOftjHhMsdr7PRetM3z+WOXZX5NaLcDYLiI/uYECdl7IP4SQ68bRw46Rh0U2RhH+h1fAYoatk23kA+IcuH5RO6ArtJ5javRedhXLK5DXwHcLthn8i7KXDuzbONeVPd7W1hHwYxoa4Jlk19CmS2sW08IyYxtjMa5ba1Dw6VnQNCaM1r/00sNDJHRu3x8Njza/LfW2j/f/qhc1//wsMf/YXn159d1zf7afmZTz3wZwfHx/9mNbbfuemWu64sz9wc677QARcPLfZZH4OuHBzq0cef0GPgeLURw43DVuthwaHKGBoXkNbIl8d1JGcduEze6pCR1CcwnTQht3M3kBmT3GNrTGOf5H1GoDfrQLvEGUalR1BxCp4b9hGeQ4ZlRQN9+zGSOCZ4PhjTXNG2nYBO6ARsX4HCCZL+Zul0+zd2cvMTuX0ZuWt3aiewS6CtjutgOzdJmWodznX82s480ykG22fpmR/0zzgpz76TdvCNj9ii5v62PPG6Zr8nuZtsJn+xlQtfqrL5ycEqJdE0aNowJmM05s2S3XGf1TWwvQ73r6P/q8NF//U//5c/w7e5L4Q/RkKMv//Qpfs+9YX/96jlby7O3XL/uQu39Rz2dTzyZdVqrIvH1aNj3nysdfHSVd58XNEhT5c+DuQHsD9oWGi5v6dhb6Eckvk2as53MMhB4k5AHsNI7E2NRD9P6p5jgMROB3HKZc8gRI1nlr7LnThN53Uxja99Run4GWJ0YmB6y+WgbLhefOYfWy9zNwsj8hkMtWh+AnGX/k4eGonntJ/AV8Cb46Ba/ZrrgW0gh1R8LnfqHcZkm/Adv1T9d59xYhlTUPZDlbmXlCXzJ57rE+wzt/46yon/wFmVXZ+BTtlGKlymf4jKb/H5wsl1y3BROgFjlgm5WButNTX2RssCRdNRjTfLA8+PgaFZPNZj7xNan/2/fu1//sef1Uf/2fPzj+fqxs/3IgPD98LJDR8vhAy0/PLF2w+funr1Tx69fPDvr67yk8Pi/CqGczpeNx6US7V2jk114NurIz35+CVdvnQAj4MU3/g2urhcNJ3h4XH27L72efuxGHiwxqjVasVBtLPBpqYNVgo2HMMPX39bZBr4MToP5M6h1dT8ZwW7+QYdviXEt0AUvPmOQTvs9Kfp2IPYE50J1pugiW+bLWw3svmNOPfrfv+/TEzHTh/wM259+wFkHxvsSt+05LQV7uMEWPR3KuN2V8YN+ciC+fZlXfvvMDr+uinMTtmbMaT0+5bXcWJZRy8Q8lFRCqiQc/pHLC4bQd4xkYFJ6XYEdFXj2DRWTh0/ccHvPPQzO3odm46/0Hrs6pE8XIYaf2kQVYBNAh5YSlkAABAASURBVCq8INM4nNFmcV6H/Wwexd6V3vZ+ZxjO/Nri3O333/fRfzoyZV4wnz+/+/ePnjo4/vTlg/4/b3Thj8/c9JKnzt3yktDygp66fKirq2O+xQxyM3KwuqivPfiwnnzyktabpmFxjufrgnyRqWHQ/v6+zpw5ozZ4bDYax/UEbgcjue7KyvOG+bZbGzHAY3xCUMsnWL5hnNaj2+60B6oc2kBHZB7faU40BWvLwLUYRsbRflU+O5NiBPa3gY7YFmU8g3YN63T4HQcTDdbPCUb4c7sjPmwT2WQklDMQBx7q1/jLrQ/TlGPt2Pob6gld46Zv+5PEnepz35JyTBgdF/VxW+e0oqSdpF2BpPGKB15R5rp1wgdP/NXhCkGA6WCU2FuZzYZ9LA36ZyrKDT2xPmQe6ONIldGD7zXjL19aE2uEX5IIi3yLfiTf+IcyF+o5aBV5cLxpn8+2+L8NOvenj9395SPUXzCfe+/9SNz6qrsuPvrk8W8c9+VvDDfd9uDtL/nhyL2zOhpTa+bugvKKTeHgKpePJ6/q4Yce18Wnrqpz+VgsvRaWWpND0sE9fqHlmaXE88P7zJqxX69H8tbJYRbM74z3hkk8GpRnnqnngOfDBv7IeBRqTnV1aAR+PLQG82Jng67nb4fyEeaaaNYaKX8wR+wh5at7HrF3Jn5ZvswB+w7sJvRO3DjpzJkwclSgWIDvOdhxFszBIEdhfySiR6P9BJqA/84kJmTskbkMikc8gS/H3cv3yKG9s9a6iAZ9+8nqg/UN1OFPvkd8F/DTaYCqrNNZQAHsxeUChm4r0KV5IaadBoQNgG/ZDPsK1l9oIBbgsuHFwYWzLZZqi4VYKOottcHTGs0N/d/kkmwtHh2jfXzU8v++OfPoZRRTN35+oDPAo/EHun/ft869EB3f99F3j1++fPCNJ5++9PGDw/E/HI3D/cPehWh7FzTmUv4GK4c9Npemo9Valy5f4ZD1tI6P12wTg4aBDaQ1JTvRwENjsVxob28p0yAhPdj42NW8eXujHanX5sTO1MHIQ2ocg4NFsKFH0RF9o0NPw7YTP9EF+Or2AUyntk74rhfYKVFlw51kbr+bx2ZquesF/AS8CanAyPIJQZtbWAfdiS9yI3ShdJiQKecWM29ql2cRPrYy2u/2Aw2QwO3N1LxA3nFoatTDllx1HBnmlQ/0rI+qTtfLF9v1xHO7odJzW2CSm98YP/cht9RlgE6Qg2BsGcrJ1m3Bwy2sRnvSOIoDQnIIb3XgOIpFrLR3tQ/7f8Dc+c29/bP3Tf/mOk8YrF4wn3vuia88dfnJo6tHf3Ll6ub/Myxv+uTZC3dcOnfzHWKBaOQhOZIjXxauHhzJf6zkG9+4qG984yn5L9ZGDFpy+FrunxELRf7Z29tnbeyxdkTugtyNoDMvPDaq/Hfm1sYHrw0y8j0ysEavcc/StY6BGD+Sx6nPeqypfh2mNWZbgFFnDDvt9CpH+YwqZ/kKy6nHFtady6epYwraNa9vaZAT1wMffHb+rilTsX7Zb9sI04rJMRpBXB37mFB+3Vf41jXg9ZF65cZ6iS7YxtLxZ7/d9W15jnfio2s/p2G9rb4PlkGsZWO+9Szb0oQa7rPHd0Kr8cWM+IMLR9eIrXhbvOGAyQuBq+PYPkf9f1m0/Y+v99ePirk22b5gfqf/PtSj6yv3Xzpe/f8OVvHri7MXHr9w6x0b/2MMXUOtj9Wmi9c6OjoedYW35o899pS+8fhFHRwcsyT2ai04T6nGWpnqgw+lbZBz6nHzWtiwFoyxcp/M+VTN6bqAkF9oN5DbppPvCYFer3EYT82Tmvc73Zjk1O2/QztBdXzs6tuy60F5B/SCORDQbjvmYVQ9ZNqp95jnsClAL9CPmboMOn5PMMU0xTGXTbtG7Dp+R/yOUPuvMvUT/kiOesVQebR/w+vF8UEj8eey+dBuv6Zbvn126lOcJ7qY1j7l58dUzqoH+2EhNdWh7iduRROsiUHDMKhtLxzm+RK5GkeeG8HzQ0auez459vZ7zKF/f0n56Yfe+r9bvWBWxY1Av+sMDN+15Q3DF2AGWt7/z//e6vNfffjzF6+ueIDot6PtPz3snR9jWGrV2RDYXZLNYgM94PX5xacv6dKVA/nvf/A8YENZsKHssaEsNSwoc/lY7O+psck4Id58RjbIcezqtfmHTnijRvNpp38bsF1nx9rBm/Vcn8tFQx0a1yOmtu3HqEMD9tabfGKHzlRONm8j6hutPsfnPqBj+9jRRBdb6+Cv7F2eccqmE1OHP9kGuQg26ix6mjeXO7kzXLed4bLRab/THkSQ8uMHQlCZIE00Jlrtui0jtvpQLk0MLzrW38Jf+m798AxBN+SHVdS3a6ERmS+Ua/rGw0JjH7QeW276cDm0+Nyw3P+3i/3h9+646VUPex48R/ieNuO18djjZx7+8lce+S369Wt7Z87/xU233LE5d+EWJetjQ97WHPJXFI44UT596aoee5zDFZcPH66Ch3FrSxksCNbHUgsOVsNigX2TL8Ajbz02PHw3rAN/8zr2Tm4783eLiCoXH1n3AQOE+YxBMHCdcT1BZyziWjBGlo/o1Xrb1bt6+Ymi9hX2CS9Ad3vYWGeEjlXHZqbodhDAtGNjPdNe+lFxdOtvdU7rWm9Ez7qFrU6HBgeg0rUcvzv56XqVk/UZFX/5QjdAB0VLh7m7rY9Qy0baMO1Fs+IcvTapj9iMVZZQx7/wjw558wF2LHlXkPtkxqUphVRjP8QGnv1vmBvzuHa+8d30pBoPYP6JxeL8v+PS8ZXH/uV/+wL544d06rrPff/nv3P5qw89+udPXr76a+ve/tP5m2576sItt+eCC/fxusvrwpePNXlbMb+fevqyHn30G3r88Sd1dLRSawsthr0Ji30tl4D1sWB9tNYUHgvsfOkwau6SPNOROWVstnQak2CtnMZ2rtJ+x67PFBvv+cHghvk9GeO4ztb1hAews//yQUymtu3YTQhiNRL92Jah+J7829e2Tpvd7UPtw+jW2/rtO5+JL8N9sD3zDZs+r318uNyxPY2RuuF57flZ/vEdM5irc5kiseYOZTPrzbTWYaATSgzKNpnjxOJ6olewDEw8NkaXkalWRFNrTWqDJMYV+5H4N4ztGrAu2PMYgtQBqf4kj57f7stzf3Dlnf/oou55nvz/bHTj5/uZAc+M76f/G76fhxn4zP/lI1e/8MWv/8nTl+NfHa3bn/GN7lPa2xtj2XTc14pFqrNvrCN0tB518emrvPm4ostXVzyQl9rbvyB/u9t4aHhz8YPD8Dcc7m5g19loOoesXtSbadfIgcuw/Hp025zCJE/VJseG5m8jd2XXTyFq8w427msR6FgWbM59B/rmMm2NyCcQGxv8FKvlgB2xg9Hxo7uLj3q4PrfJRjrZddqfMMnn8kzxSbtBmx3qDTvwY9h+pi4biMReXuhui709ctrEg408+JWum0/ZOuYZLnfa6PAD28DZhBF/o8KXCcvKFp99EM8bkMrEuULZoINp8JDoXDI2HCxGENqg341oR5ntS/9/9t4EyrLrrO/9zrn31tSDZlu2MRCSvEB4L6wVeIuEZGXhl7zkkWFlZa2HAMMiARY4L2Be4pAAyUto1grEYBsDxrYsD8iyJNsqD7JsWbPdtibLcltWS62xJbWknqq7hltV955h7/19+/2/fe6pqm613JJdatXw1ep/73k4v/3t6ZxqqTc29oXJ8YkvXhC6T++74se82sBmlfb/vve86fCzzx66jiJ9YXxqx+Hd51/k8u5EDJgUNQ6XQh3imFOFN7z6X7k6OYcvHzhc6X9O1OFSknV6lHfGQRHLa96hjn75wEEry3LYCJH+WkmNL4q182DJGI+IpjKkMXFgCrCxFwj2GTCfVLwynoKxUTH607gB+RiDycijdsSwgzASwxbUzxh79TPikx9hjW+EurT90Vz16mpY86q0XuTXcmFUn8c88cijCmtcRt40v1CuyRvxbIJnbhS0r8jPSGfUxaN61R9SHBOjDla/upDos0HqNoq08rwxgiWRpHqEAvIxbJ21DbQVUD6ktIh+qCT1JcWhLJohxuWRMa8CIx35PRRYEB9JEB9h2MiK8UI7CDACWj5ofuSDSWCuCFW1F+/jrEh2T97p3rRbfvDB5tKhEwuVbM4/8YH3/NTs0nz4+onji1dnee+xyR3nDyd3nh8r2K0LkfTCUQfYNXjXvqb5fp+O4fIxc/wkVWWgTjZOve4k5dSjXqdLHSjHS6ssw4ZDlNYfESHGmAXYnveoS+0e9al9ebTjE2dZGbuAtCTE63rHGAuBnyFJ/kgikPrh6j7ShCWdfhn9bvIJ2m2kYUZ+Rh2N4kra2rCM+qrzdiUe82Ft+ZU8eCZ9LkF/1dW1VlB/ktaThHbgaplWmlfQb0Sn50j2hrC6DLdV0P6mNT2mfFqGEaduWxbmCsbKeSTkxzShU4RMqW9wGQk6z1IYlahfMKciRCsSypAXf1GWZZTGE2NKGGVGfEC5ACY6bqzzi7MIFEPh7Gl0/8YQx776Q3Ovf472ZEL2sy0I5NviKe0hX0Bg3xX/vFyemTnw7JGZ/1wR3S6dsZM0NhG5k5P+Z4jwMps4z6CcHDbYQemwiQxodmGJlosaa0qPxiemaGx8kmLMqIMNpNvtUafTSQsP4Uew4DBWmFYaVgVsKKo2vnU17cXEqOvF0tr4th51NU5dlfpbafh0aZrGBfRV+6VKYfRTWEgQr3laaZpuHqeGkW/UR01XtenqtuHT3Rgj+EVsaozNQkaKI7cJpzyjurUulca1rvpVGl6rqGVW+q71M9oJEFxsBKxiwvNlFCUnih0oJ0GfKMMAQoKNx7Nu/kKMcWbq4NDWocLhSYQe6XZ6n54c2/3hXZ4PH5j+6U196cATr/y55NDJk4sLC58qyvrtk7vPf37neRdVnfEp8rhwOMhjAw2QC5J+reTYiTk6isPVPN7yOi+Uj41Tb2ySmt9v71De7cI/BvXg7xHlHdIxY9iXw+VeLyL67xwCxgtk0xgF2J9Kw62rfhaMn+q0vCltTZzmC5pPhfiVunF4U3/SmjbWll+1o4i+RNIwi9ApQp2pzKj+1q95g8al/NpXlENejdM223zJn/Kt5tGyrVI+lDvdVW5r86hf4yJstfWnC4fA1nE4YlwBGWkqncsBzBknHlFxTPYvuFQKxjOqjWMuCFyVhgk2T1mHsiwngmKWkURwEaEgEfMhkkOdDnMJQ4/Dt8iwcIVk2S2YH5/M88m7D0z/TcyNLNIr93OOas7iPznv7/bHu51bZ+eWr4T53DW584LivAteQ1l3jHCGx/MH0n9sjiUC5DOqa4+vHvN05LnjND+7RHUl1MnHSL949Ho9uN2kzmjvyLIszQ21eb14qKvikS2c7tdDbYBNN+mRRGBPGA8dX4bLGGOGq2EMGdIFNn26mjKar1FEnoix1Xya1khQgUrbat02/2q4yat5XiCUZ6jNq277FJSxAAAQAElEQVRS6p+kvqXwKM/pfq3v9Lg2HGGTp/ubOEo8G7+s+DX84qIz9qXN37az4qLtHOOmY9jBWSDPuxj7mPh58A8RY4p5JJhbzJkLnD3OlF0h3fjpude5p/bufROfIwO2ZjYAAaykG6AX1oVXgUAWb5j6e8Nnn/WPLfSXrysc3y752LF8cmd0WCQqLBbqctahgM3WRcJhM1B/uaC5hUXqLw6prLBWZF2amNxBHbzVzbHgdHD50ENWxCKkm/PKwjRaSBmbgmfG26pWQgFpQbBIrbiRGAtZExfXpDd+j0W6lebRvOguytCKNL6V5g2oO7koy2gLQSysRBHvWBiFVaIu2tV0za/uipAmo3LIgrIREmJUpPGs9UIyCusC3fiF1K+SUXl1tQ6V+lEEeTKIUKcq4jDUiFFGFdRFH9p2GjemMm09EXn0GZo6Y9M3JGqY0QiDfXMgw8aoYQxfZG1X1SEiLAcY6xgz9EOwaTB55AsxkspLhnAO+8gDx87DHPPru52xL/zVH9x94sD0ZVvkYEXpZ3r6Mj7JxbGidF9dHpQfGpva+fDkrouWe+O7cbDK8CUw4usPuIAfQ3XNaU7MnJinYzMnqd9fJh8i5Z0e9cYmqNsbJ50bGeYIYW5gOuGteYYxijjgCPIGcgzeAVIXYoynKsCuVF7T1iggzxk1yqMHMrUH1vJr64I/wJYC4v1IQeNWJLQ23PSBmr4ij4aTYBfJ1bgz+VF3ky5N2RRWv6T6U79GcQI7E60HYUl+gQ3GxKYJqz+mOH0uLct4hhXhAsiqERNGHYzJrQrwqxh1s7bRCvaPqKZvbZzgOdOzwIVfKMM45RSzkTBHIuIEl0+GgBr2wOnrV4X26xA5xPxEzLtfjjGbjhN+/+Hpy0rS18G0NX727MlE/xPtw2V/56DwXwiS3XvhJa8bTOzYzbpflPjsU+NG4piJYyRlrPND/0ecM8fnae7EIg2Xa4wtUQauPewdY5gjY7isdzodyjJlTungyjqGWg8UUKeK4X/BWGL8AkesWZE8GkwKAj9D6p6mlKZxo3QNq1LZNo6JEcepXsFzxFOF+BV7wnNq+wxbY/hVuv8x+pU0ikt+tKH1BjzHinRt1vg1WrVzwXMxeX1+lOE1eVb9Mc0NQXtoauQHQyFaDTd5Uh/QT1mRxgvKtNJwPOVZV/KifcEXqAg3os8qwhhRGi0ibYv0J41hThIzzHXC2qaKhI+8JS7oD4aYf74Tshvnxy6ZGf0XrKIW2/yyJ3gpBHDSeCnZLM+WJLAnk31X/Fjx+JPPfm15WH2hDvSVmE8shDiGJa5H6e02NlcneuAkHDojNthAS4MiXT7m8fVjMKyxuOhm0cGb3C4OWD3SN1kdHLCyPE8LkYwWOMZilYQFi6GgCyjSWrddEBlxLO3CJ1h04V/JC39Kk2ZhTPFNnC70gjQVax1IS3WrG5CHIaS3caJhpKmrYqSlhXxUltVVaR64Wq/A1TzqJuGZkov41cuFkKCuVWlYFRHfupGaepq4tqy66QIxKq95tL9NXYLyEeVUAr9Ky0daLaNxkthoGcYzCvomyhtvgAM2DdHnUaU2CGWx0WPZjzFDoPEHlNMLosPzefj1d7dLF2LlpYjZ2JNZZ+LGPO/efvHY2ON797wpYH6gBvy9hf7guepD7thzMydOfk5i54u98R2PTew4r8Kz4xCQET5UwCUK4BYko6LyhEs8zeDrx4mT8/Av4XLuME45gRXmxTg0RjnmBk5XiI+NQA5DQXrQ8DjJ+iCNH2MUoBU7RKbkR1zAmGraWrHGo/zauFP8Wq/meYGYNF+qG/ViyJP9MNoTSF1O8QLbE+RluCpBPlWEG/EsklxGmaYcwqiMtSwkSaO86APDJrXPq+KmDk1LemE44PlY60T6ih3D39ahbaR6tW6017bduE3byI5+EsGsIcTBwyMFJDL6r4JDEWMTKSOVYJwlEspkEGHciRwicNlIl1Csn4zL+TGW/Gud7uR0Z3Ls/qMf/7W5LTQlTnmUmUNHnh8Oiq+WNd8o2dgDY5O7F7vjO/D4XdJ/I1gHSZcyB1e/AlZVoMFyRfNzS3QSF/RFXM6LooItRepgTvRw8dBLSLp8YO+gxJ1Ix0LHPWBXChj/VqxjtVYY75DUjKmOZRLaTy7yvtDVvEJNObiwg4Ax1Xxaf+uqn5GmEqSjmdSvNsyomxG5Nn/yI07jUzryiIbhstpn67Z+Da9Rm1fQXiqvZVVr8qR4hGUUL8ibhL5G+M8kQV5B2qoE847WKGJMBGFpnjHlb8ICf1TpZSNNjohRIsrzjHSyCOLT82r9kcCVsEYKVS7EogreS3xcKL8Ny+Utx2/+fw7R9GX6CxZkP9uLQL69Htee9kwE7vuzfzSz/9Dc3hPzg+kqdL4eO5OL1JnEctgj/aiBxYL0ZMlYYlRYRNI/OJ/Fl4/Z+SXSrx+6sRDS87yDw1WPuviEnnd6hBUJmzZhAcMihgVSF0pdvE5VTAvdaloTFiyeDGleFE15RBe0FbX1xvSFgJGJkT8t+CN/u8BrnB7sdFEULJyaT1CPhhuhzRSvByoo+QVtwp/qUpebxVjDo3RZcWNK07CgXkF8K0b+1h9TGtrSOKhNa90mH9JRXvvVhAX9aCQo39YhqTz6hGdmxDPKCDaD5MLPGp8kLzgsar6IvChGKuwXhCJQhs0iIn8kvLiEIg5VjEO1i2XlS+/k2U53xxd37bjgs2887385gC8dW3njiPv2/Ivy70/9o8efO3rseh87t3Undz09seMCiVkPbDIcrEjf4oFZhjBRWQdaWh7S7NxCuoDMzvZpGRd1h9d8OQ5X+lZ3DF8/8qxD+oMhUIeyLAdzQR1MzcEKY6aHLIxxslu4Op46/iwR9hDRJvIIwY2YX5CONQaRNS/yBEgvj63tq8vIo/U1bTDqkVXhgMajsoJ8qAr2gHrhYRz2w+nS+LWCEbGGkY9RPqCuoOFWeFjWPCrEaVpIebUfKu2Luq3aMFywYNQnKpRVl1FW4E/xcFt/0weUQbqmMVaylB95GEw0n8Bt/NQ8Y9tfrV+FPkasXBGjI/o2Fx5B/wPKBeTVNdGBV+0j5kfUS6jgAjrPMftGzLrX7zj/9V84fvK5BaKt8OtVdMYfnfthRp6cny1uOTKzcH3em3p8YsfuQW9yZ3pppRePCnZf4YZe+0ARp00fIi3jq/nMzCwdn5nBC6wFGhYFqT0S3pJ3Oj3K9as55ope1nU/wTCMxkiQT8jDFjwuIR51chpjhg3HZg5gfJhHfrgBYoxnGIkxZkHjRvkC4hnhAKl7ipK9oM2UR9DGaUIdyY5SuvYB6VpmpU9tWND/1o98mmdUVuBfVUz5VsNNOQ2ntXpURv0q0TBssvE3eTm1rX6tK6LP6spp9a6NU3/E2Og8WFVTZ0zlOD1fU0eMQnHUZmsUWZZRnjdHSe1TQP6QxkiwNgrVuJ1Xdaiwfxz1QrdF6n7xwmLHg2Q/25ZAYy3b9vHtwVsC+9/xEydnji/e/tShmf/SHTvvEcp3VrX0YumFGJcJ/S9dBewAlXdU4605o6BuIos4ZD1/+Cj18fZK/8s+Ve0oYBEn6lCOzSP9ChY2kgx1CBYoTcJaiwUNixw2c6xRqxsGFlItGxCZhLAeDr69cPBCfg9pmdYNaEgPCdy6WhcWzKD51I9OqH+lbsQzNiVVitfwKE/AYq5xrRjxPEpn1KWL7arwXIhjtNvEERZqGm0A1Dy3pkEpj7rYjLVdhisaRnntuwrNNGUQp/WlMvC3lw9GhqD9QZz2RcNtPq2P8Ux60GStF0ppOKxKzHCcQn9wRMBWQgw2Wl6fEfs5YdgJZwa8qYo0xJvKmklid+xQNrXrpqndOz+YxZ2PHJj+ySHMYKv/iXv2ZHJyR/+Ro8eXPlpX8tGduy9yY+M7JFIHGyvToKhpWHociIhw6CTCpaQGQP3H5sdnTtLhI8dobq5PZal3tJx6uHhMTEwlt9PpwD4i7AOAMY7N+ETMISGnm7dn1NtIx0al43QmYajTJSSgZzreaksB/fBBUn0eGbzWCVfrCbCHRpLSUzktq8LchAO7IDqlLbU3rQNzQi81Hn0OrTQNfo3TeZiU2sLzoLKmLfi13RQWavNof1nLIz8jvZGAS4TUhUZp+lyMvIw+qARt4g81ingJIfALykVS+xfkVeFBKKJMRFhFaCdCnCQox0jHKxatiJqfiIOW4OLC7MGISeeSx5hUOEzjCyCpKgBwktdZb+IefBW7bqp3/o3PXfvP+rR3Dypr6tmqf++98k3V3JGZp2bmBlcXPn5qfMcFj+8872KJ2XhaQ5hyvLTKYMtCOHySw0LinFBZOTpxco5Ozs7RCWiu36flYUHpgoIy+muJae/Iu5RhH8nyDkXKSW0xjQFsQW3ZYSzUrgPGlEMkdVWaluxTbRUKSUIpfuTXulSaX22gcWE3EolRX4BdhOTKSr2nhLWeU9J5VK7Nr2FGWZWspAnqP6PQHkwNz0iYx6tCEykOSzTsWvsW4WKt0TkqlNIYZRlMGnFqS+O0HXW1joB2VRqnJt7Wp2HlEJEuqKcR6oWfkZExBwI6JvAL8kQtCIPOsgx3RSjPCB4ijA+ygDHGGptHgTEua48xZc8xO0r52PVj1PvkFO168NDeX6pQwP5sUwL5Nn1ue+zTCWRZvPuZo0WQqSeXlsr/6bkznXd2Hu72dgYvnVhiw9DDlC4u+kZKsMgEjhSw2HPMaaG/SHPzC9RfHFBRVmnxiciTY+Po9sZINxHdTLKsgw0+YrGEsBoyDgKNIuqSU8QpXYhDpMYPF4trWFG7wCJPqieibsGiDBcLpKC8LoS6WAr6qnUkF2mMhEbIq/mwuOoCqxKkrZUutGvDp/pjOjhqXKp/VLYpE9EX7Y8QqociaXyrpgyv5GnCgmdlcAjJbdhw8mvfBX3VOM2rYn0WxKk/CZsC9ghKm8ioL1oGr2PBBpuVZJTaxzbemoCgc4xyAfk96sN+ivHLqa4JYxmic7HqdCfv7U5MfnRsvPdRLBrPHf3Rf46NY+u+zW3ZtO6BPT+NzbPzvBf5ovPhv+86/6JvTe06fznrTsQAph426gVfP+BWTsAu4FIi6bClXzx0bhw/PkMzMyeo318ij9tdt9ulsbEx6vV6lOcdyjA3dH4J6kvjirrU1n0QjEeETbRuhD2oCK7ai1CADej4Bdh50DEU5E1xmk8lGH9B/phcQZ4k5GlcjYcQr7ajEtQhqE/d1B/kDYhTMVyNb6U2hSjUTbBnSjbGmJNturpNHvQDGXWu8KhuTWvbEbTPaEeS4kp/U1wqx4gTSN0Xk6ZH9CXiIhGpsf1RXagf5o4+Ih71CRQjo78CRQx3oyzNDwworucRBViFvAF9rlU48OpBuvKMj1nZc1mnc00Wsw9QT/YeXX5dn7bwlw467Uf/oxI9ObQgdf5p5+VjMRv7ygUXv255x64LJMCWy8qngzRTRjUWFwdheEG4g/XFYe9YXq4BhAAAEABJREFUopmTszRzYpb6S0tUOw8DyqiDOaH7R6fTow72EZ0jlOUYJ8L4CWxAUO+qPBY+nS8B9Qc0kFz4Vy8ggdSf4tNYymodsFW1MbXtNl3DKoHNtIpYJ9UPB/2IqR8aFtQnKZ8gTuNVgvrjmrD6CXECtbarfgj95NSHNr5xBfXqXGvTNKxqw62rcY1iaq/pt/alFSO+9TcuB7iwZYE4tY/wqL0AlmrzAruPiEvPjYcWjFrEOFL6yTAcHXAg8riIB2UOBh6qsL4VGPfa84Bj9jWsdVdEzi/vueqJmZ94ukzF7a9tSwBniG377PbgpxOYvoz37vnh4eOPHr+7qPnTjukmycafCtKr9P8wyrhgNMqwHauwAWAR0u25xkIzxBvd5UFJ+qZ3cWlIg2GJN+YeiyyWqqxLHd1A8PVDLy5Z1kHrqCNSSg9YdHVT8CKjzSQiXpJ0M2Asaipd3Bh51a8KowWTuckfkE/jVH7kT2lYDFE1MdyVsC6kSXgOPIQgTcUo10pQqPW3rozyrbhoW0bSPCl+FG7j0Qyel9IiremaT9X6W1fjVLK2D/BruqAvrTTPqpj0edvNg5FP05q8yiVi00HbpJtEjj5kCAtYYDPCxqKbCwvjDaWkN5POR7ydDyrvfXYSl477ur2J68Ymdtz4g99Djx3WfyyLrwDpgbbNX1m8990/Uc4v+qcGy/LZvNOd7nTHv9GbmJzrTU6BeAcHJoGYAsY+4MDlcBPRQ5bDRNK5sIDLuf4K1tzcPPXhH2J+OOcxHpQ2cMJBizBPCHNDMNdgkitzIcDmAlphdWEPIQjaOU1r45Kf0/xRW1A15QXjrjYBF/Ws1Ad/gBh91zjWtpJfYCuxEeYqzIUkIgw/oy+cykjTFy2j0ji4mo/hpnpX3Ij2BXVAeEBEI0xQPEXa14D2A+oKcBltpTgU0HWC4apSXMrD6AOjDiFBXsbz49SLSwfCKC/Io+IQExNNY82DtUSgDCtankXKMsLRilFHgBh+SRI8uAuBKqxzNca1wuWyclyg6BOROrcQda5mqe6b/fSvHae96d880fb5yeK+K97iv/gHf/vZQeXuAO5Pd8Ym75zYcf5MZ2KHE9h0jYuaXjp07PSCkNZ5pnQ5L/BmXPcN/R9xzs73Sb8OLuByPiwq8hijGDOiPKcM86O9fAjigkSkM9YsCOPi0UbAgASMdfqyAbfxC/IJ7CMmMcpp/Koi7CZirkHovKartP7kIk7ztv7WDSley2jd0tSBuDZd3VU16W04oG8MG06u+mNsymscnjlgX9NnYU1Toc8MSZLANiPyC9xGmm9tmqCeRhH5IPRLUln1oy9oY7W+SEhq8sGT8kUiaetA3xDEPFCLzojwJ+IvZEUZImBP4+jgqXEB0YsmxC7Igkh2H+XZ56g3eYO797cem737t5dpzx4h+9nWBPJX8+mt7Q1JIN73nr+z9MDjT98zv1BMl65zW5Cxp2I2MRTSz+cdLPQxLdKSZSSwIP0vHukndaw7VOjvuOPy0V8a0OJALx8FFXjzoYsS1k/KcKjq4AKCgxtRluPQlRHWRBwGIulCqAtxI05tBCTqospwAypoFLGByBmEMsijm5XXhRsdUlfFIqhfhbLJHxFWETEWVpVgJRW0w6ijlR7w1K9p6rbSsCpqmbXS8rqoow5Nb0RYxBu15XVjaf1Nnog8kTReleJQR1u/uoxNVbTviNeymo/xnBqvCtpuEoNnI80v6F8k7BYE3pBg09bnZVw2ggRsHJ4c3BoHqxqH5FJV4U2uo+N51rt/cvfF143v3nXD4EePPqoHDNrGP/fi8rH7qb/9zPzC7Kdh9zf0xiYfmJzatZh1x/UsmzZgnIGIMTEwNBjPSAE2oVyLdDEvqL+4RPNzfVpY6NMS5klZ1qQ2quMSMT6qNDcow3E4Q11ah5DHuDdi+Jl0vE8R7CMgj9qFuslGUhzyog/cSlbr0/I6XzS/Sutf6zLsLUCMMmpHcCgKJVvVsMYH1Kv1sLZ9BjHKh1G85mFUwiiTbBBzD0FCkJAF0r418ui75tX2VepvFVBIpeGwpn5th1FRmsdBiPWiAWm4kcYF0suGijFIgvJq0liOKMM0ETwgY24wvoQkF37tS4WBLb2nyoVYeym95E9y1rljfGzyU4O/N3/n0i1vm0cFUevarjr2+PNPzQ/45sLTdd2xqXvGJ3ce7Y5POXCiGqzdiKXD2NYqvOTAWZXAE18/PL54DEkvH7M6P3A5HwwLfDXE/MBazjCSSBnFDC9QMFhR1zG1A4yz7i9O61c/XA+3ldpEQNkAu0j2AjeMwqe6MdlfkydSkxZTXOMXxL1Qp7bTpJ9ah8ZFlFWpX1bq1HzoCsJEaT7geRj2yOgj4xmCuoiTkVjdGImRR+M0n7qCsPobMeYn2kDZVB6uaDk0pHNA623CkvKJltU61wheivhLRZFAHRs9/lZfBHdUh+ch8phbDv1UYV6kvb6snMdFc05i9k3s89d3x3d8cfnWtz5G9mMERgTUmkZec4zAKoHH3vuP5p5fjPc+N7N4xWIRPscy9jxnE9FJl0oXsYlEvCGPxFiVBG8KBQcmvXwwFiUvGTmO2DACtV9BlnAJWR7gEoJDli6GIhELW4bSeSNsJIIDjS6KDjtRjQuMx4KWFlK4AUp+1Kt5kh+LnropDenqBi+kcZpHw61f34Z5bHQei7DGaR+ScNjWdnzarJiaMpwWZF10VYKOqdTfSsMq3QAY9bbSONWpYXBCnoC22vgzuW26oI9ah0rzfTtXD0ma3krrUGk5lYCzgDCw4ZkoMafRBsJEVHOg0tc0rGvS38etsMEPSx+lMz47vvOCu8+75Hs/0pn6K9f0O7sP25sqAMOf6emMb3vH/3mwZPpU7Exc2+lNPTw2ubPu9CYwHzrgyXo4xeEgg/K0OTNsFSZG3gnVuIgPioIWF5epv7BI8/orinArvPl1jilgsPAHo6ZfBTsUcYnhQOn346vSk0MdgTMKGNtGhHYoja8eXhCNcGzqQUUeUrtWediWzhG1+RTGvFHbV7+q8Qf0WfsBBYZfMKfghw17dIRxMBcRtBchbVfdiDySpGmMvC8Q2mL0RVmom+wcYXV1Xgk6nuJHdWuc1iEpLGhrVZqm0rSIcmkexLiSR9Mi1iKVIF3rZTx7W19EnSotl2H9iqCtfsFlI2KMUZQkRnJ4/rJ2OBRXOBwzFKnwAcMUn+v2Jj63c+eF116Sf/+dNjcADX/0H5y/4X8/cujEUvG5uf7g8hjHvoovH7NTOy+I1OlSpZe3ABvGWNQBfNXFmo0lH/sJbAngPeILzIWFxQGdmJ1PX0D6/eX0X1Osak+McSHsF1mnQ3neJdKvg4I5APtSGw5YwwLGbVUCu2TSNN0H1G3SBHGMtAhX4DZq0hu/2oyGW1f9p0rLqwR1NK7mVTs71dX0gDwB7TAJ7K+V5hVcyDTc+OUM6atxWq/mVUWwUFdg4+pXCerWeoLO1TXzMIz2nzZPm0/z8ihN41phOCnLcBPHHy1DlBGaAX/C2pOl8XIYP4fxq3EmGGJdKyovNdM8dcb2TezY+aGJ8fEbftT9rwfJfozAGgL5Gr95jcApBP7Gs49Xu7j3NHN29bCMH6rqbG+QiYo6U9iee4SXVaSfzSXP0j8gDNg0AuVYmDLCekQBhwpdlHSz0Te+umnoJj7E5aOANOyxSTDyCVY0/CHsH1CGYwAR1k8scBEiQha46oew2GKPGYUpuR6F0yEspSEPKkphjcdJQjerth1G3BmV8tGoLUr9X6kDZfR59OCmUn8r7VsS6IVR+xpu/QEP0rYXtB4ohZE3uQgHAGv9rPlZN7FG7YYREB80L9yUBy7+JE6CBhllBBG6ScChiPHAHRC9yrFlZAgTDpEMBWreEAb4GYcBxqUjUOl8rHz0sTv+fD42/snxqamPdDs771o42R3S9GUgiqrsz4hAFi+Zes0JqcIdOOi8g7Lu7Z3e5PHO2BRTPhYdLgYVLgg1NmU9VGkYZyHCMBNMHvyFauzQeDtIw6Km5UFF87h8zC8u0uLygHSOVCgYQsS4YefPcspxyMpxeIsYzYCK1A5V6lep32NiqDSstoJsBJMhmEcjBNQuWd0kodaf5kiKiytxTR0RfY5pnmleRqUB7bRi9eM51dW05CIO9xNS4UxFjT1GuC+U1hkAR/vMsOGg9Y9crU/D6jIqSX7tI/JomNWPBhj5GQetAH9APka8qPDgrAJHQZkIoRMU0bGYCaVzFf4SlNE+OPS74chUg7+uUToOFcayqhnjSvN5Pnbf2MTkO8c7vU9JxY8f/PGv+5FRfBfO1ik6fdlPy/nn04Cqap/3cjnH/MqsO/F8Z3zKU28iBlwUKkwCZY0lB3MhQgKpS6QXktqt8te5MChKGkL6BWSIL+plUaF6RzUuMh5jh6EmjkQ6hgGegHFuFOlUV0bh1m3T27C6kRh1MioNqIvX+APqbecXI70VsqCMloNQRvOF5Ea016jNm+wR9XBSxEUkjvJwqiOkeIFfYKqqiDwII17tVNCutqcK8KuQhPyaD9I4RDBsmdO8YAq4WAgKtIoxkl6sdS3Q8upfm6bWmFFGOaQuZTnmTEaCDQVTFWMlul+QXjaGVSD9TYeqjhJi5xBR94ZOPvFucTu+shDOO7F3708y2Y8RWEMgX+M3rxE4hcD09GV86zv/VnGEOk8PB+FG5+gjPuafYOo+iQVm4CQTCJcPSgrYUCR2cHHoJjH8jDisgRQ4QsiHA0q7mdfY2GvnyUEeG5Fu+JpX9MCMBY9FmsVUIlz4sXyJxqEuVo38gnQ5xa/5I+liinV3tGgjjHwMyUhaB4pRE9aLDvJESBq/5mV0aEXI3PoDKlYxDjqM+KYtadpCOMWhHXVZ6xjFMcrJyC+j9IC4lG8Un/wat0Ypj9bTxqV2mRi7QBLiBeV1Q8EjNOOYZSOX0kVO07R9jzIOG1EN/gXe5lbYOHyIgWNnPst738y73ffhbe51u3act2/mR/7V7Oh31mNTmf3dEpje88PO7ZZjZV18LUr24djpTWedsW9SZ3xRsh7jXoFLXUwHKRci+ZBhnmQ4wGew5zy5HhcUH4icZ9J5Uet44K1uhbeH+mWkwtzQg6+mOxwkPMYuwA0jl9UPu9C5o/GMdjCQmGuRGHMkqI3BbWwK9qlh2Amrm+KRD/aewhqnWokX9FHQVyGJEMqJpqGN5KJdRj9YXdhfclfCKId4QX0yKpdc9Z9BIZVn9JvRb5WWh4u8jLQmvemDhhuN8ozSmzwoo2H0IygbSFI/tGzE4UlFaT4046jhmJ7Ro5zy1bWoxsG3xLwooFIvHIEQg0NV3r0pz8f+Ynxq162Tk2NPLfz9Y/Y76w3INX9nce+eN4W73v/P+pnrPCSBrpcs/0A+NnVXd3ziGHXHYNU56fxQOcwBROASIUkOewSmA8YkoygZ6Tg6rFU15kVZuvT1aVhWcGuq8GVE54bav9pwwFhzUoQdqZNB/asAABAASURBVARuq7Xhtf42fa3bpEuyX/WrGHWpNF/rRtI8DDtVNwkLcHJTnCC9VZNXEN/0sY2HC9vTOE1LGtVxStyoXEpXPySj/jXzE/WPyqX45EfdKV/jcmqHwTRQAKc2n+4NqjWDCG+kFIeVH1VhPGIqo7xLjEeJNaqsAy4ggR3LsmSdh2LeuUay3scmexfdX1x6wQna+0s1bab/0ALZz7kgYBePc0F5U7eRxQM4YH35j3/k8cp1b6pqurLi/As1Z99y3DlRScdXISMvORamnASXjUhdilkjwcVDIjYPbCBY57BwRRzApJFnHLgCORwSVB6HhKAHG4moC0qLpGCxP01YSHWhXxEq5pVyo7yjPDJyNa/W3YS17kjqF7QlyJOU6hDEa5rqVD+jHc2nrmqtn/EMGscrfWYKGqdCXMBBPyS/4HkYWutKkxf5tE5VU4/mg/SSgTSN07S1Whunm0QS7A17Rdo0Ip5Nn13zBbwRVtehLzV2+nTQLQMFJ3WMnaN5d/K+7vjkpy84f/fV5Q909h2evmye9mQ4lpL9vAgBPWDd+Z6fmq1o4tYg+Sdg+5/NuuNfk6x7TLJeiXkRsTfjQBWpwoEKZyfYPuYDQxGCi2lAHrYnCGOYYQtC3jG1Y6TjpNKww4bvcVMJrDajiil/wNzxGod6UlryI32tKxF2F0nTWf0rtiGYb9LEa3lNQ0dSPpRnKCCviuFqmJFPEK+2yMjbuIK5I2iDT5PGtdK0xt+W0fKMulSrcU2eNu5M8U251fo0r8YpC51rqhSHPmv5dDijiJciKvQ1CjHk0X+HueEwP2sMRuWEyoqprJkqF9mFbCixczDLu3d0u73pN0z90A0LX/i1549+/i2F/YrVi0yMFI0LyPveNJi94HUPeuevid3eJ7Pe5Fey3sRBXM6XHfYEB/t3uMjqVw51HeaIR1iF4SBGngBb87DvlIbxcbD/2gXSuVBjHXOQR5xHWhp7xriqMO6stqxaEw7qhwLqTflRd9CwuhDDz0hLSnWgPnURr/kYrir5NV7rT26TL8CeGGF1VazrN8Iat1ZqkzyqS+M13ChiHq0q5VkpH8FEkk7NKyijYqz7AsWkJk8TVr+240PAXNd50yjtGVF3DEpldOg0TvBcgnZF+4/54cFYeetvLahqx9F5qYFsRqj7zU537LNj3Ylp+qe/e3d/7y/18ZWcUVdTMTz2xwi0BOzi0ZIw90wETom743/+0Nwz/cNfm+/7DyyVdC1ePn3Nhc7Jynec51yCdCjgohHwgVZU8IseprB5YC0mjw0FixS2/gybPxFjsWOJFLC4eWRgKOjmocKuE1hIDw9B41ckONScqpQP6Yz8Kg2rq2r9Wg+P8gTkC2kxPbUeRj+aMliQ1Y++yYoIC3tE2zG5Gs+sYSHWvkLJRd9bN/hAHgrB4zmw2OuCj3wBEFj7AFf7pVoNC/IK2mjE2s/UlyYs8LeK4KebgobVr4OVZc1XDgHlgLIBz+y9wyZdJ9Xoi0v/QNZTXYfIjlyM3WN5d8dXx3acd/XFF37/R+YmLzpOV7zFfn1Egb4kNf/Fq/H9d37d+fwa4ezDWd77St4bPxzzrr4clAq2Xzo9zAa8IWTScA3C7aXEIV1W5kskD/vwsCUH+6mTmBxsx0NO09R2eJQP4QC7OF2pDh1/FfJrWQ//6fk4xjQHNV7TGwlp/tQm6vepvMYJbDNCrav+VkKMvCrBvFG7bqVxaveNOOVr/epqupZhPFPjNvVzqi8iv2q1/hePjySoI6WDCeNisXLhwHMKxBHt4zV8gBx4VMFR7T3ESZWOk4u4dBAuHZ2lmE08mXd23NCb2HHljou/746DN/1Te4v7kuZFk+kAXlzdc8k/fR7r4cfxourDMd/xhby34yAOqzoNxGG8HOzL+QgbJ9hdhIRqXC70rXqNy4jD/GjWbV2HiTCsxLAxHWev8wOTyeECkvLAZrwKdTbhSB5tqA2vhoU85pLH+PuUlym56k8ahVGHlkvSeA2rC7V1qcuwq1PnD6+ZU4K6tT5eidN+p/6rjapQn8BV6VoueLa1YvQfWZpnRhojL8NdyYPnYPFI59HclORqXSrR/JoH8rhEBEE+QNS0Vs1ogS2eJcUhL4Ot17mBL7FlVdGwLKkoa+wdnhRfpO7RrDNxb3dy19W9qfM+7L6nepz22Msqsp9vS8AuHt8WjyWeTuDge37KDXfvPOSl99la6L2V73y45t4+x90+9gl2aZNgbCCRsDAR66VDFfWiAeH9OdYzHA6IsG5CGTaRRlgLkR/lsEjqYq4HiLUL5lo/o5IXk+ZTabq6a5UWXDSkcZquUv+pijjoCMSN0B/Nt1YhXSICMR5ybbzWszas/nBaHo1TnZ5Xw42YAurXPDxqW9DnFMZzN3m0f4B52gDphiHYUDSv1uGcw4UDBytXUVUXNBguU7k8oIDNI0o2zCZ2PjKx64IPT07u+NCuybEvHemG/uhN1Wk1W/BsBPbu3cNEFxyLkfdSt/cXWd69Qqjz1RA7fc9ENQ5W+ATSXDycUI3DlOOIQ0kkhwxlVVMFudqTfvEIsBudA1HQcsSFEheTmOUkmDhBD0Aoo3kC5lxQfyuksYoF9jmS+pMtqW2rBPUgDfakttJKUh4m1vxQG1a3VZv3pbgh2XFAfVrnqpp4Tn3QerWuNk79L0Uvll/nCogRAZmMzkARF/GY6d+Mwx+TR78cDlUOl/L0KzxgrgeqQVHjcKVzJpJk48e6Yztvn9xx/p9MTey6qte95KGTP/xIQfbz8gnsyeS+i35q4OLEfYHixyTrvr/bm/xqno2dZMlCBdstMAZpTGC76aAP+3cYJw+3sccIOxLYDMZGVIJwJD30Cw7L6jLWycAaLykfY34xbFxS/oj8mta4GtemN66mnao2j2BetNL6ThHStLyg3RfNk/qgdcPmke+U8mvTUl3IA7etq3VPL7M2HFBHMx8C9g7Gc65Ky2tedQX5dI9otXYg2zjNy4w1CBcOr/sH1qQKF44ScvALxoMoxxD29nd7Y1ePd3rvHZsY+3x5yfwJmv49vE5ZW6v5jcALCdjF44VMLObbEmh+9er7Dx06Kcv8AMfOpynr/mngeK0P8kDtZalyLLVu6ligAhZ8jhlhX0gShAMW3oCFNXBMmwO8Ka3J08apK6N09bfChQV1aD0vV4xySWiXVQgHlfZnJEFn1iognrFYB0hdVbPAn7qwt2U0vdFq31nbSvXIyoag+TWfuqoAVrySR8uu5tV8Kj1QCd7SNn4BM1UEI0kK6KPHRu10w/A1OadyeDtVkavLJA51FIp11uk83utNfKY7NvYn3anx6ztT3f1/c+mvzdml49sa/9kS474rfsz/wEK5MLlr9wGK2Rck63yY8vzKmPfuF+rOB86CCxFv05lqvFnXi7qHfeCshQODkIcN+MDwM2E+QeoypQMZ3uimSwkOaZrH482lumnctdxIeilRMSpl1N0qHYyQR92UhnRBuirlQVjj1R7VxlQBfWGUUX/rBtjY6fKwuSau6XtYKSd4FlVYsf2VukbtrfQVYfXrJYqT//QynOrQ/qm0noC+qNsqxeschpULRcyRSAyXSYhxKG2YebwY8VTrpQMHqxp11Hhr4nyIAZkkdou8O35Ppzt+Vd6d+nBv8oIvT15wyaH5Hz84sF+tOtsU+DbpezI58L43DXsSn85idnueZ+8j6nwEuktiPosh5xpj4GBLDvajc6FZryXZkNq6x1i5ZqzIYx6wFlJhHWfY8oo0DMlIqR74z+jCvjVfStM68D5H/ekygzICe0r1Ik1SOGK9XSOUZ6y9rK72RV3kTX1L8Y3dah5JdWlY8Ew8UuPX8gHPra7mVQWUVzHKyahtTvVLmgsBPFSMtYA1byrvYeuhEeI0XlJ5wUyIlGXZaJAiXMRFwfMI+hLA1Cc5nRd1jb0DwpeOGn4OPkrMSso7T3XGxj6Zd7uXZ938s+O9/FvDC18/S9N7HNm/5yD7OTsBu3icnZHlOAOB6enL+Ovv/YfzvPDII6HXvZklu9ZJvAabxU3YN55wPi7ov8l0IcNmnuEt40gxw4JIWDTh4i0w6wKNRTG5LIiPhNUNX0Qi8kkKN2kII6+M8qyNU39Amkr9qpDyaXnBgsqoR4h1UcbGEOAmIY+6XsPqxyKtfobLCDPqFGnaVX8j1JPSR3Wu+DXMaQFnlJX0TJr326kp07S36hcckLR80qguQT8EderzR7gRYZWGBX0I2IBc+pURbBTp60ZFtbqQ00uI9xKYh5Tlh7Ne7858fHx6bHz8mje85nWfH7iFxxZv/Hf9vdvuf3x2BsNehyidG3f/8d9f3rdQPkn5ji9RZ/LamHWvjFnn1hDzx2qmfokTcOk4QlR7wUE4UmAI9umTOF06HA5XDpd4vyLEIw5jmexZ3QAbCSjDISKuUYBf4xl1NhIKyBPU1lXJZjSOEc8oB6V6OIU1HyOPKsC2Aso0fqQjPkAaVjV+1IW4FT/ya5mgdWo86vBQk87EKY5Jw420vDTxbRnNc4qQDrtnpKvU9tVVqV+QpoqYH5Kk85FRpydG2370a4bNPPG4/KkC1bgAesYyFfPFmPWeyDrjt+Rjk9eMT0xOnz954V1zX/jFo4enLyvt0rEOk4MIl/N/UfyNxeo5mYx34I35J6SbX40XITdkWXc/THu2clyXLghczAsZiXEgVoU0L0KyZSF1GX7GHEpuso1IahOaFmD/Kh65Aekqhq1onLoB/iRNg91wK4QZCsypPk5+rXsklNO8qT70QV0VY+6xhkdizAUtqwrwpzyoS8OMPDyqPyS/rLSldTPa0AuQwFU/a9/assnVvqlQDmmCvYNVo4sI41KhiunKAfhrhlC/cDRtB7BdvXC4dOlwuHQ4qvAVqnYhhhBrXA6PZnn+9U6n+5nu+PiV4+PjX/TfIwcW7/rdBXthtQasec9K4Lu5eJy1csuw1Qlk2ETe4u/7/b+zdM87f/LeYS4f9LH7Lh+z62vOv1n7/AgOWYMK66L+A3QnOS4gHeKsSxLhxgxhvYTElcVWD9HpENFuFLqIw8/qpoUZeZN/1cWiSAF5VB4LtMeC3CrgwMFYhNVVcQozBd0A4E8uFv6Q/EIBZQPCusDrYq9i1NlI0mUooC1Wpf4gDmWaPrd+9A1xnBRJNG+SrDxn0LKpD9qXgHheI+RDm4KNJGLjwB8SDaMORFHEhS2qH0r9xk3P4+uGx1eNqiqpqgqq4K9Vrow+BIdHmscb9yfziV23T+y+4P27L3jNFcN/zLcfuv6X+rR3T4Cl6usvOPZn3Qjgcn7gw//X/GMf/Vf7nrjmZy7nfPy9LnY+W0v2rSrQzNBxMayFh5VQWQvVPkJCDqcvnyQU4KYxVhtOBwpp7CTZDvywozCyM4Y9qJ0iCvMqUsA88QgkIY9fo4D4gDqadgLytmK0qfU2YUaeVkHnCAwpoB8BhhjQXkCd6md1EW5cJp/SURfKwP5QP+JGfg0yA15iAAAQAElEQVR7fR7Ia30qrROGrXWF1kUdDAXYPrqBuRchrBd4I43smBNEaW5gPiDbaF5QihfUKfiiIb6igMu3h5weqDBXahdw6eDEukZHvZdKYn4idsf25+M7b9i5+6J37Zw6/5rh3n//4Mytvzgke4tL6/2jl/MD77ts8PBV//f+OPHGa8amzn9nd3zn1ZKP3es5f7asebmoQiiq9nLOuHAIbP+FCjpHHGwNLsPmg9q2F9icilOZxs4QVltSwVb9yFX70rkRYEQMwwqwHU5Cfth1O38C/ElaToU8mlfjUnlN17ZhrEGFMKdwpKD9gTTMSGOUZU1HPzhJ0M8IqQul+gW2HBEHm0ce0TKIl9RPwRxnpEsSp3i1/TgKC3GMlC4t6uLiIVnE35pHUCeDT0hymBeqGl816hovrCqodlS7EF0QHzhbjLH7LOXjX807kx/t7j7v/fU9v39rced/PdZ85Vhv67D6tjoBu3hs9RE+h8+3/53/uNix2HlI8sk/99nYn1TSuWYQ6P5lT4uFdKSmHrmsR7ickMflI1AXi2NOIhkJLiFYH0nVLsTCTXxKl4jFspEkv6Q3YTU2G/xB+U4Soy7sPViUIySkG47HgQdnbwrsIYZklAYXi3lguFonGmccvwV90T54BFSarpuPQ8U4s6A8JaEY+kSQ4HIBYZOJKpSLyIvzExIxAALhcJTiEC+QbkBaL6MSRn5OLuoQJt38WIQYpyr8IUJ/Mv39fs4p4ooguoHhRsc1No6ypqooqCyGVA6HeEtVYsOoyNcFBTeMxLj2ZXQon5q6tXfeay/fccnr3z65g26fP++NR2nPHu0ZOmd/XnkCmUwG+rp0Jj9E3al3cGfntS6OP1iEfGHgoujlo8CY1k7IYXwd7MjDJoJE2KpKYMuBHDu4njxs2uPg7vAW3wemJi8hb04ec8Bj7niMbkA9AbakthZgZ0HrVJtHvNp0o6Z8U4dQQH0BNqp2GlFGJSjHqLBJa/J41KPlNS6VRR6P/CEJeeC2YYc6vbbpmVzyM/rMxCN7D+Ip4HnUZf11QkwexrOr0H3MbUJeIo86UJwY80EIc15yEihyhyJcDhkx2hBcOiIuG74syJdDcriQexysPA6oNS54PkQCQonSGVAcfzjv7frU2OSFfz42cfHlyxfP3b9w+7FlsgsHnYufQ1f+ZP2G5y94Mu/u/lCnt+Od2fiuK6kzdY/n7txy5bnALb3CvKgxdjo3kr2PvgAGuAKDiAJjh91LgD14Io/8DutjksN8gU34kX162CWqIkRR48IWYGsBSpcRYQpq23B9FLwoywjL7oqwlJPaJapDPoJQHgG1+yZewzHtC+ga8lKS1hlgvwzba4S60WaaW+iTtq91NK7AriMFVJCeV93UhmCOx1SfPjKi4I/IS4SqCNWQxgllFDF42DpIpXtJ4IBnduRCnVTjUl65Mr2kqrBfOJ0veIEVMHcC5jqmoSfpHabe7i93py76QG9897t27rrg+uq1f+M5VG1/jMB3TMAuHt8xOiv4QgJZ3ItNZNf5fLJTZV8PofMpkc7lTN0P1pw/ULi4MKxZCmwKNRZfrG3ksSrWQqQXiBoReiAQxBHlWLgjFl6hgJVUF3TcC0ilC65KV9omjDw4RXhIF+pmcRdiLPLJj02EVVi8Q8qDAztchgLi+DRpXNA2tQykBzBBXSvC6s4IhyRsUqhH216rgHIhYMODwii9iWvyM1Z1Rp5VBWJWMVzGRSYQo19aNm0E2BDY17hM1OlyUVVDKobLVOPrhseGEXSzQDucNmIBp05J+eQzeIN7XT45dXk+NvGRDk3ddNFrLnxu/sezgX0af6H1vtIxB6YvcxcSHae8d3+e967Je2N/ETvdj3LM74HtD3E+ihXmRokD07By6b8eU1Q63o4cEtW+Auwy2RFsJcA+GGG1E1XASWpFsK0A+3RId8ineQPsIyS/UOOqrQVKdWLuMdKSUCbVq3ae/MiX0oUEdQYV4lMdo3bUn/o3sndGvErgJmHCaljVHLRQJ9JY20zPEoiTy6R1hdTXQFqnX1OnHjAFB0LGSwTvlEuNQ2YNPo48vmYE5NX8Fd7alrh0aD0Sm0NZOnDWTFzjvhE6S5SNP0C9HVf3pqb+ojPW+1hvbOyuatKP3uLuwar0MizCsn4XBLBv7H1TOHjNTy33ss7+2Ms/R53eFfnY+Ac63Yk7MT9OVi7GEjZY4qZQ4CJSQlXza0Bp73CwSYe0Cm/qA/yRcsqyDvqEfURwEYGdOdiHx/qo6QFhldp5gJ2HkT2zxqsfthlGNhgQl+JRb3Ixzxp37TwS4pQusN9WcRS3xl2pWyi1jf541OfhBrTn0Za6IbmMuhj5RkKc2r22nVzMF0Y/tZ5VF/VirgWtC3uC06/euFR47BEcHDHmh+4VHvuJw0W81vUFa03AGzVdOxg3LwnRRY7PUXf8xnxixxXdzsQV3e7U9X73pY8vvu6bS7Z3wKzsz3dFIP+uSlthI/ACAthE9rwp7LviTbP0utc+WsT4FS/daazJVzmJn3Ucv14xzVRY3CovUvlIOAuQkwyXkJy8unil5ELEmx0sonjzKVhIWYVFVhfUgMVTF1DG4qrScMCm0riBQlrEGYt2oGZRRj1Y8JNfF29IRorJDThQrYpTHCOuVaCItqWVtgs/w9X+eF3g0Sc98CSJR9u4dOjhCHJIUwX4A95YB7h8miRdRFBO45E/4FDFOGym50L9AW+nvC9wuBqi7oICF3izVcKF8AYreBfF4Qk9lcS9J4gmbsl7kx/tTZ13dW/i4hvPv+Sir1d3/85zh678pcq+dLzAaM9ZxAFcPo5P//TsGy/5a4/kk7u/1OlMTsc8v5opn3ZBvuF8mHGea+dCrHEYgEut63FACbDNVgz7UwW4Qe0/2YkeLlSeNC0pzYeAMGNujIR6OElg59KkYZJqXew1vEajuSM4oAnmpSAfr1HQetC3pj5GXQHtBBLMkbWKyJfC6qpwcBL0XdsT1JtcbTuJSdDvFeHQJHg+gcuwd8Z84FARcz1SiblRgtUQb3CHVOOS7nBBqVWoz9WYYXX0mF5Lkbr782zs+rwzcVW3u/MT5513yW1+9+6Hhnf8+xm66Tfrc2YM1tBpBLL49PRli2+44Aef7O4cv4vGJj/T7Y1/TKgzHWK8pw7xOF5c1UMnUjgh3M+pxldg3T90H6lggx4252FbapMhCNZHJka4sbsAv6egNgfb46QmnVFWkF/zqj+5KKdustHk1/Ka/3RX405Vag99EcwdQVmtW/2c2hBipAXEq5ukftg7a9+S64nhivZR49SF8bLOc+wP3CrFB1zQPXlN0zKoK6JMRJ6IOMElg/XigUsIQ1JXFDGXIvJGfW4fotSeo5ciSvZMzDq3Uta5qtMdv7o7dcEN4TVvvLe6/3eeob2/jhdW03zaoG2ooHVmcxCwi8fmGKdN2csDe37YPXX5Pznx2Ozst8Ymxq6SrPM+H7OroDvwwuqx0skJvMUaVAHLoHRiiF3ysUNIoxKLom4iAReOgMNDwELtsZAmYdHUt50BhwtOhxAs0kjThTqoi0VXF/CABZixMDeuLvZCgoVfUJcgLQn+qHFteK0faZqX4TLqkZGSX9tAOKA9lceByOulAheIgHgvngK3cvA7bA41eXHJr2UCygSUYeRr5LAhORzaILy543T5qLEBVRTSIQuuVMSxIqEan9AdsTgJ7CtmXsAd7VkKnW9QnLi+M3beB6fO/6H3/7U3/vgd9V2/9+TsDb+9vCmNaEt2Wv9t1I/5Ex//lzNzi5fuO+/8S6+bGB/709r5j7nAX/Isj0IncQEpoQBFh8OzxxtdN7qMeLgeh4aAgwVD6nrMhwAxJJgjAvsS2CfDVgPmk4ph5wx/kvph7zxS0PpwoAsaj/Y0b0Ba0EsBLh2MQ5RKECeIk+Q2c4rX+GGQmGfNQazJwyksmEcRdaureXjUN0Fc9BEXDYJQH/oR8ayCfkYIE4IinifqXHclvliUiCoxV0qKmA8q4RJzZEjOD6iqh5hnnpiyWIfIleehc3IS0/JJou7d1Jn6RGdsx/t3Tlx09Y/wRV+bve2tR+3CsXEmmv6X4Y5+/M2zJz77Cw/x5HnTQt33Qx+Bad5eejpQ+ni8DDQoQxZqznD5yKiC/WCsCdsFeQx0jbf5FQ7Y6jLsX20uJvsLxJgXDHtizJtGgaLar9o8JCqEW5tm2KPARrUOSXWhDrQhqlE8w2XY6qoY7TDsPkBw0bagTpXWGxAOqCtoOfhZhbBoOLkB5T3KorzuD2muwKaT67AnwK/912fROPj9SAGuIA4TgjL0MVe/q0mqkqQsKYJNxPqRBZZMNxPO+pgsz1GI36TY+TyN77x8avdF7+Ndb7jJ3eceo9vfskiYS2Q/RmCdCOTrVI9VsyEJbJBOTV/G3/rTN/Ufe+29Dzz++h0fLAv3W6WTPxnU8eblKjw+qMNC6SJXAQcFvMFyko02E6EKC2SFhbTG4qkKcBmLKeNgLzhpxyjEOOx7xOuCG7BoN2Ksu4K3QEweC77HZhKwgTAWeF3chYU4HaYYLg47CGucIK8gDyPM8DPqa1zkw6YgqEOwwWgdjHBAX3SjC8gXUC4gzNgoQlKggItFSJeNmrz60c+Ujg2jyat5fMrHmoZnjagDJyoKCNd4Q6UbqPqj/j8JMhzOYiSHryFlUZCr6hL3ssNZb/Ke3nkX/eWOi1//GxdefMkf8EM7bh7c+ZuzB/CGnWzToA37s/dN4blr/3n/xBd+ef/gNW9439Tk+b8bOHvXsPK3Lw6KZ4alG1RO2OGgXzuhoqipKh3GP5CHDXjYo4c9MuyvOfR4CriwrkjjR2oPJo2L8iinZVVO68Jc86jPId4FJg/7VzmdO+rHnPBpzkQciIRE/YgX9I2RJuqHy4hXPyPMmBOMuhh1qBtSOBCjTwGXC+1LQHsp78gV9EGQLghHdTFXIuaCinGACrh8eFUN+4dqV1CNi7nOs5jhutHJiNGH2nldGgZE3adofMcdtPvCP5+49Pt+nb7nDe/238y+vnTv2xb27bP/UeaGnRuUycnpywYLt/7bA2+44NKrx3s7/3PWm/oD5ztfGNT8xFLhlxYHLv37KL2ABOwbmCLkYDc15oBeOpzHfFAbgt1F3EqSPSKNa08MN0AC2w8Qw04lCDEU4Ncwj8qqm+bXKL7NJ6hXEKdK6Wi7dQVltZ6Q3EABdh2QV/ugrhfsKW2fUE8TH6hxGet/SGrqc8QrlyX4MR9YleL0I11Mw6hldc+occmoq4oCXmBF5EOlhI0SYoqYoxrvKl8GJ0eIevfhy8ZV3Z0X/+4FF1z4e/Tw+TcV+/7wON37tpJoj6SK7S8jsI4E8nWsy6oyAt+ewB4sYnveFC6e+r7ZbKxzcyfv/inWwD8qarliflB+8WR/8PT8UlkMaqFaciqZqNIDhERycH1yBX5OWtlcsHnopcPrAo+FXw8zK8JCnzYixNdIXxHCRgXVFwAAEABJREFUTtMgr8Km4FXwO7gO6T4JbaGc5tV8DpuS+msc0hwOTrqZeJTxKY8nh0W+xmanYY9Nwatf+4d43SgC4gLC6teNJODtNPsKm1JNIR2qKhwoC/gLbBA1Zfi2QbhoeLRRFJ7Koae6ZMe+c4xk6qv52HnX5BPn/UlnYuc78iAfOy8bOzj/vY8MRxtG/PYDYqnnhMDZG8E4ZVF/d3pHLI5zp3NbPjb2J2MTO9/uYu/D+CR4e3+pfKqPW3pZU6zwdresmUqcstQO1U4dbDXABpO9wcYcbMrBtnyyv0CuDrCrRk5tF/m1zKo4Hdg07Ef2X8O+HfzeC9Voy7mIPJh/CDvE11oH2nStCxt1iE+CX23Waxqkfqeutg35VngOh0Ofw5xo+lpTQP89FHDhaOaHwwFM4yucnxwuPIEiDm2CQ1vAgU3no9Zd4zDp8ZzspRLJnqLYu43GdnyoMzX1dhobfzdl2Q3VjnF83Xirs/lxdqPcODmyeGD6p/3s99FsFrpfjVn+3qwz8U7u9P6yYvrichmeWBxWy/1BFReXCxpWHhdRwQt8oqB7Buyuxlv+CgdxBzd4T2pfHnana3FAusqn+IA1HEo2LuRh92qrAXbdKNCqTQfMBx7Joxyj3ZBc39ol5kFrn61box31e9Tp0HYNt4arcQ7zqYbUdSjb9MljTgS065O0zx57RSvdNzy+7gRcxgVzXtA2Y2PVS4hHvTXmRF0FqjHX6lqC83GBpXNvlo19Iu9N/Fl3rPs/ur3OVWHXzv0LP/A0LurYp4mwJm0cC7CebC0CdvHYWuO5KZ5GP6U/86F/OXPh1Pc+Ehx/pXbxM1gUr3Icr65DvH5YhXuXivrYoPb1EBFDHCgKbBIlDiuVLqQqhCssvmkzgevTIcXhLW2zOHss7h4LuA8axqKtfpTzpwhpbby6yOu0XNKoDOID4tOhLvkRj40i4KtEG68b2Sl+PTSptBzqYhUOVuoK4hhfPlg3COQRiCHBM2icSjcShze5HnnSBUXbdSzsZMicHYjZ2M1ZZ/LaTnfqyry389qx8fNvvuh137+vevS9zx7dt6egafs93E0xEc7QyYM3/Wat/9aguPh7H5o874I7JOteFyS7imN2rZf8c7WXA2UlC0XNXJSO8EWECtxGKv1HorAhB5vxocYBBXMBdudgdw725SF1Vc2cgO0jvZ0Pyb4xN4IedmBvKT65jDm1RrB9PSypUh6EvZZRV6V+ldYFaZ62zpDqC80hCvNAw2nepL5V5HFwCvrlIqlGvmpVeLaAZ0vzA/k95r9HeyEI3gQzcZCAy8acSL4vZp0bKO9eQ72Jq6i3+xPcPf/LdOn3PET7/vBY8ytVmR2qzmB7GzsKY3bFW/zy3rfMumLy0e7E+F7Kx6+LWe9KlvxjzHRDHXgf9o7FovZc4E1/gTlRqnDZqOqaHFyP+RAghu1z68KeAvYPnSMe8X5kt+q6UbhxPS4ZnjS+yQe/loMte9h2SGLSvcFjDjRh7BeI17BPLsqk+uGmsKaP/IhfWyakej2pu6LUV8TB5SSdJy79Vww9vnLo/IjYm1SMPuilyeNFHpoagNMTQt3bKet9PMvHPyrd3rWSTXwxvO7SfdVDf/IM3ff7S7Z3bOxZsFV6ZxePrTKSm/A59AIy89lfPNEfn9z/Pd//A7dM7bz4GqbOR8raXTMYVF8san9v4cJTw8r3h4gcVo6LysUSG0iNTUM3A5WHX+XSgas5dDkcUjyUXMQ7LNIqDzep3TCwsTj4Nc2pH+nqah6X/FjU4XqkBcgjr24CHptCwAUiIMzwM9IEh6Hkwq9u2tjQN0Z5lV4yWjH6xOifID0Jz8Q4XEGRXRWDr9n72uG5lkIIzwrLN0iy2ykfm857uz86ef6lH93x1/+3z4VLL7u72v/OZ2Zu/U/4yrEJjcC6fGYC05e52Rt+5aj/h//hG7tee+lNu8+79Jru2NSHvM8+5UK8rXayr6r9s2Xploui8pCUeKNb481nDVtysCsHe3KuoiR8AfGwtxXBbr0KtulHCrDjtX7YHS4duCjg1OJVHgckyJ0mPYgFHHK0fCOUweHHI18Tbsq1/qC/hoi2gs4fyOtFw+MrX1gVI8y+xMUDwjMEyOPZvKujr/HatqpDqH3FjvuRsyeJ86+RdG6m7sTHqTv5l7TzomsveN3fuoke+B/76P49x5sLx5lRW+wmI7DvLb645S3H/EUX7bvw0tfesmtq97V5d/yjQfJPhiC31573YY94dliUi8Ni6IdlIVVVRYc5ETAnAuaHT7ZUURi5HvF+NA9a12kcyjThmlyaP6P9AHPHreSvcRnxzQUh2XZIfq82jnkTIPV7zIckxDdhhzod5pgfqfHrPGHUH6DkYo60fkbZ1h/QH91DGHMbewaxKyP8IpgW4p1j75Y58BFmeUCk8+UsG/tsPjb10c7UxR+e2v19n6Vs8m46+J6naO+eiggXO7IfI/CKE0gN2MUjYbC/XlUC05fxgfe9aXD42n/x5P/RG9v71zuX/uWll+76L7XI7w6r+prh0D2wNKhOLC+Xg+GwqIuyDpVz4j1HDiEGbAAOG4irS6rxpaB2BTkV/BrncGh5oXSzUFXksIDXSfDjQlBjIa9UKFdDWtYjrPmScFBKLsrohiVov1XERiXYsASbW1LyO2riKmL0UyWoN2oaXKmryFUtXFXMVYl3t77MKS7FUB8XV++PtbuOOuP/bfLC1//6hZf8lXfzjh/5/HDfHz20dMvb5mnvm8KrOnbW+CtLYE8m/et/qT978688Mbzkrtu+96I3vntiYuq3s5DvYe5cVzt5tKr8yaIoi2FR+GFRSlkWsdGQqrJRXRXN3MAccbBNB7trVFKtcwX27WH7K4Jtq417uKfLIV8S0jSP0/mQ5DCXHA5dqhqHsZocbFwVUMZjnuihSesLKKthj3IBFw7mIQVephDgrhUuIN4V0blS0O+Aunyo6oKreiEW9WGq6AGS7gcpn/qdHVMX/cfXfu8PXU5/8x/eRt/448cX7B/FvrK2+WrXjn1D/w3I4u2//PTfzX74yxfm53+gOzb5Nond/167+ImqqvcXw3K2wE+FSVJXJVdlIWUxjDov6tGccNgn/EgOcwH2BrstyOPiq3LJrRF2kLqtHPI58g6CPTu1cVwWHORxWfC4JDjEJaX0imp1obaMzgWncw9thDQXsEcgzCgnUFAhf+tqHGs+zQMFX0b2FT771SHHRkGhKtgXfa6Gx2JdP0xBbqTe1H8bP//8t+2+8MK3/+DEGz/jH/3Tbw727zmBS0f9ag+htb89CdjFY3uO+4Z96unpy2Tfj+6r3vhX3zhfcv1Qnk1ckeX5b1GWvY2dv6IalrcXg+WHB4uLh5f787PLS/ODYrDkXDkQXyyRL6FqmXw1JK//dZt6AHdAwamG+lZopAJxQ6hAGMIBh7HpBDdMYXWDlkdY/R71BNTBUEhxTX3BIz82DbxlwuUC9aAOVmEjE7iCOgT5BWHGoY/hql+w6XE9iFwNPVfFMsocQ/yjUpX3YGf8nLjyLzA530odVv05dehrZXd4Iv37jX2/ZpeNDWvBr1jHIk1Py8GdY8P+JW84Oh479+RZ5z1E2a+LD3/gXX1dXZZfr4vB09VwebYcLhZVsRRcuRRdtUQqr/OiXobNL2FO6ByBX8Mj2w4rtj1EHgjxaveNmrweeTxs2sO22ZWYK61g+5hDmISIG2IulE0dsH2GAsoElA3wM/KFVH6Y8jLmUHCo3w+I/RK0DA0Ic0eQv4RmpRo8LfXgAarKO0j8NXjuP6Cxzq9SLv+Ocr6KJsYfHI6X8zM/MSwJawjZz7YisHfvT/Ls63cVVb9/PGRT95Lweyij38ILnP8qzl1bDZbuGi71HysWF46Uw4V+XSzWrlgUVy5GiDzmSMBc4JEEtsqwxwAxbDYgHNRGkzuAbQ+I4W/yDOFXFYgvkr+x9yHCq/KYT9qG1qXlWOeAH5Kgfp03qoi5IbiIq18VtA2Uw17R5EM4umGMrmC4JflijmrMjWrxm1Is3Sb14OPE1buoE36DKH8L5fEPqTN+V113nu//9SPLBw78nt9WhmEPuyEJ4GyzIftlndq+BCLt2SN79+BN/q3/aVjc9tajxUXf/3BH8r1B5FqcRD7gq/IKVxUfrYvhJ6rh0meq4eIXq2H/q9Wg/6162D/oiv7RUPQXuOyXUi2xYHOBi4OMHrgWyddL2BAWKaibNpqllMYIc9WnAKkrbnE1HpsOuyVsKhDyCfwRcaSbhgqbg+imADfikIVNgQSblvihiB/46Acl0vvQMXbLTyF9v9TF3eyKm6MvPi2+/lgM/nK8ofoL8vwB8f467o7dSZfOH6AjNx2mg9cs0b4rPA6fTPZZnLbpDy4flzEO1m5h3+8slvf/f4e96+3Hh78vMsmVMbj3s6s/4qvi46EYXO8Gi7dgPtztBvPfcoO5g244d9wP55Z9Me+4WBC1cZXUizir9AnzhaRaJA0LbD+qjautIz2qi7DAZYQZBzWdLzoP1IVNo9wy5ocKcwRzg5Gf1fXLmAuoF37Nr3UI/BHxEA5Ry0H8EubHEubH8lGkPyFu6RvsBl/C/LohuvIT0dcfIe/fS4wDZZArieLnye+6n45++nF65uMzdOB9gzQ/sHbANiL0sv5Y5s1OIGvmxoE9ju77zSV68A+O0OLUfs7pVnHyl1z7yxn7RqiWPxaGS9OuWPy8K/p3uOH8fdBD9XD+WT+cn/PlQhGqBXxUWIgh7QOL5DEngtr7aQo6F1LcIqk/pHnR+Fn9SIctE4/cCJsX7AlR9wmIYP+EOEKcSuNTWNMg5I/ksHe4wRDuPMJHUN/jsR58A+Ev4dJxA/nyOgrVR4j9eyO792JjwzyRz1DP3UX/YOwROvaZZ+npKxbT1430b//AabMPtfV/0xOwi8emH8Jt8ADTl7nBnf/lpL//D79VLy7e7gfVZ109/GRdLV1bLc9fVS/PXlUO5q+piv51brh4fSiWb/TF4q2+XPwSV0t3Y9N4gIv+Y6HsPwMdDeXCbMCrMa76A7gFVwsVDl01wvj6sBDgBqn6rIrVIrNbDOL6QeqRXN9Ht+SgWtxyKdXyUNzSUqyX58UNZqIbHIb7lPhifwzF18WVd1LAm1oe3hrD8IvRl/iiUXyK3fCa6IdXSSg/RmH549g0PkODeCMN7v0qLdzzMD134wLt22dvqLaBiX+HjxjpAA5aj/3pIXrNo/eyX/5CKIrpUA6v9cNFHLAWrvKDuWtw6bjODxc+B93ky/7toVz8SqgW7+NycX8o+wdxSX8+FPMnQzG36IdzBfy4mMwHLuaFy/ko5TxxpVogrhco4iAmdR9+CIczwSVFEMeQuim96kcckkTqRYbr4JbQAP4+dELc0vOxXn6CfPFN8sN74H4Z7m3RDW6MfvBZHK4+Eaulq5D3Y+QXryVemiYafo4WvnIbzd9+H83c+DTNfEz/XZNdMr5D49nyxQ7tqRYXjEoAABAASURBVOjBdx+hg++/jwbDm8QvfCZU/U/4cvFqV8xfVQ3mP1YP5j8O/6d8Mf95V/Zv8WX/y6Fcwp7R/yb2iUd9ufBsKBZO+GJhESowXxzESItcLqxcThjzIAnzQuAXuBESXECSizkSIcJlPNaLMdZLDAWEa6qXhtAi1YuzUi8do2r5UKyXH8F8uD+64Z2YG1+KvriF3PBGfN34LPJ+kqqlq+FeBfca8pgbXN5A8+O30/zdX6PZLz9Oh/b2m5dUm2qUrbPbhIBdPLbJQG+Zxzx0ZUWHrjxOBz9+gA595mv4GvAlPnzzDVwdxlveuY+44sT7q/ljf1b2j7yjWDj69sHs4XcO5458YDB/7Nqyf+wGP5i/PRTzd4fhwj5oPw/7j3K5+DhXiwe56j+NA48u+s9JvfwsV0vP4m3VswJXqsVDcFXPxGrwVKyWDiL8pFSLj+Hg9RDyPxDc8n2+XvyqrxZuDlX/077of9gPF94dytn/6QYn3+6L2XewW/hTiYvvk1B9iAbVNTTYfz0NHvwyDR/eT8W+Y0T3lhgrO0wBgv15GQT27g309PQiHZ4+SIc/dx8du/lWOh4+Q76+hvjkR2Rw4n08mHl3WD7+R/Xc8T+qFjBHFo59pOyfmC4XZm6plk7eVS/PftMtzz7ilk8+5QZzeAM8d8QXc8dDOX+ckYmr/gmpFk7GanGWINj+nOhhqerPCiqQun8iuiVcvJePRxygYrV0ROrFZ2O9+HSslh+P1dJDXPa/gYPbXbjU3ByKhY+H5dnLUfc74/L8H1Ex/w4q+n9Oy8PLyfc/Skv+Olp69Cboa7R04CD1v9UHEf01Q5sfAGF/XjKBSCenB9grDtPM7Q/RyTvupJl/cCOdeHpaZp65KvTnP+QXZ/7C9Y+8q1449kdl/+gfl7NH3lfNHbm26h+/sVqevdMPZ/f5Yv4RX84fDLiM+HLxCFeLx2D3x7FHzMDF3FhSnZR6CVqehTuL+XAy1ssncUk4Ed3yTHRLxxE+GuvF5+HHXrOke8gBqfr7MKfuidX8lzA3bpDh/McwP/48lvNvj8XsH9HgxLuoWvgzKvuXE89eSUtLmBsP3UTLD9+zOjewBrxkJJbRCLx6BOzi8eqxP3vLluOlEmCa2V/Sie+dpRl5nuaLJ+n8pYdpfGwfZfWXydWforL6oPj6XX6w9PtZOfjP0Q/fKsv9t0i1/MuhXP5FXyz+QnDFm71b/rlQL76Zh0s/L+Xym6Uc/JyUBQR/PfxZceXPxrD8c5GHP0+x+AXvq3/jffGrvqx+PdThbRLcf5XK/6G4+s8pumtpzN1Mw8E9VPI+KvKHaDDxBC2e9xwVrz1J9Li+seWX+pCWzwi8DAI4nO9lmr17SCd+aJYWx56nBXmcdi09SLsm7iFauokcviQU7r3ES38Yy/p3eOh+I7jBL1NYerPA1n2x/DO+XPo5N1z4BTdY+NduOPervlj4DS7m3haG/d+WYh6a+20pF98m5cJvSLn0a1wt/5tQLv8C18M3R1f8LPv6ZwNXbw6++Ncchr8Wa/ebFKrfodL9ITn/AYr0Gep2vkwDfz8tje+nwe4nqLroCC0fXSA66PC8AtkfI7DOBPbArg7VRIeWqDjvBC33nqbF4gDtGP8GZdVXKLjrqXIfIhf+OBbF73JVvpXL6pdDXf88VYOfoWL5MqmWf06K5Z+Pdf9fS7X4K5gH/1aKpV+Xqv//wv8fpJz/jzLs/4dYLf46l4u/ijn1i7Eq3xx9+bPC1c8kueIXIhe/Eiv3Vnblf5JQ/p5Ug3eJ/jphXL6RdkzdTcs19o7sYRqMH6Tq+zA3juACrn3H7FlnKladETgXBOzicS4oWxvnggA2Ev3/V+ivJh1wdPBgTYfx9eDkgSHeCPVpeOAkzT98jBYfer6e7T7jjtVPuYXiSXdi6XGVP9l/zB+be8QfO3nAz8w+5Odn9/s5uHMnH4YLLT7sZxce8bNLj/iTw8eSTtSP0UL1OC34J2ngDtKyPE1LU4eoevwwlU8cp+Un5mn+4DLR0QIbXIWDFDY69I20j3v1zS36bJvHuTCO76aNTVwWlw+Cja2ZF4cOVWleqF0ODs5R+eBxWoS9LodDyYYXyieSbc+ePBDmj+4Ps8U3QyzuD7J4H9fubi4He33pbudyeAuXBeRUt7Mb7GVX3RXc7H3I+41AKDcvD9Lc7MN0cvHR1XkSn2rmyGOHqXj0RJqbOkfpML70Yc5SOz9IL+Ta/02M37q+wQmofWF+6FqsazLsr9kzBskudc/on3eEljqHaB7r+8LiE3Ty5GM+zY2ZBwM5zI2lbwSHueHCPbg43Mlu+StcLn+JS3cHl3IbwnewK75C3L+bZPHr1B/uo4XwLZo7+TBhL6G+7iG6fxD2D7SzePA5qp4+mvar/qFFOrrvtL1D+2pzY4PblXXvLATs4nEWQJa86QmMNpe0WAc8jad08NcDDjYaaoUDGan0AKQXhbXSuFaap1VbtnW1Tt3ACG2k9rCp2cUCzO3PxiOwdl7AXtV2VWrLat9q7zP4Ivf4Mi7PS9Q/1Kflx+Zo8NQJXBiO4WJ9hMqDh5NbPHosxWv64nMLtPD0Is2iHO1Hea1H69N6VdpGmiM6F/VyYXNk49nGRuzRue6T2iXsUw/6aq9qt2q/astq09gfTh4YrMyNpQPzeNE0m+bB8JmZNEd0XgwPHU9xy0fm0hyig0tEKHfKyyitV+tXpb2jnRs6R8/1c1t7RuAVJ2AXj1ccsTVgBIyAETACRsAIGAEjYAQ2M4H16btdPNaHo9ViBIyAETACRsAIGAEjYASMwLchYBePbwPHkozA2QhYuhEwAkbACBgBI2AEjMBLI2AXj5fGyXIZASNgBIzAxiRgvTICRsAIGIFNQsAuHptkoKybRsAIGAEjYASMgBHYmASsV0bgpRGwi8dL42S5jIARMAJGwAgYASNgBIyAEfguCNjF47uAd7ailm4EjIARMAJGwAgYASNgBIxAQ8AuHg0H+9sIGIGtScCeyggYASNgBIyAEdggBOzisUEGwrphBIyAETACRmBrErCnMgJGwAg0BOzi0XCwv42AETACRsAIGAEjYASMwNYksEGeyi4eG2QgrBtGwAgYASNgBIyAETACRmArE7CLx1YeXXu2sxGwdCNgBIyAETACRsAIGIFzRMAuHucItDVjBIyAETACZyJgcUbACBgBI7BdCNjFY7uMtD2nETACRsAIGAEjYATORMDijMA5ImAXj3ME2poxAkbACBgBI2AEjIARMALbmYBdPF589C3FCBgBI2AEjIARMAJGwAgYgXUiYBePdQJp1RgBI/BKELA6jYARMAJGwAgYga1CwC4eW2Uk7TmMgBEwAkbACLwSBKxOI2AEjMA6EbCLxzqBtGqMgBEwAkbACBgBI2AEjMArQWCr1GkXj60ykvYcRsAIGAEjYASMgBEwAkZgAxOwi8cGHhzr2tkIWLoRMAJGwAgYASNgBIzAZiFgF4/NMlLWTyNgBIzARiRgfTICRsAIGAEj8BIJ2MXjJYKybEbACBgBI2AEjIAR2IgErE9GYLMQsIvHZhkp66cRMAJGwAgYASNgBIyAEdjEBLbwxWMTj4p13QgYASNgBIyAETACRsAIbDECdvHYYgNqj2MENhQB64wRMAJGwAgYASNgBEYE7OIxAmGOETACRsAIGIGtSMCeyQgYASOwUQjYxWOjjIT1wwgYASNgBIyAETACRmArErBnGhGwi8cIhDlGwAgYASNgBIyAETACRsAIvHIE7OLxyrG1ms9GwNKNgBEwAkbACBgBI2AEtg0Bu3hsm6G2BzUCRsAIvJCAxRgBI2AEjIAROFcE7OJxrkhbO0bACBgBI2AEjIAReCEBizEC24aAXTy2zVDbgxoBI2AEjIARMAJGwAgYgVePwMa9eLx6TKxlI2AEjIARMAJGwAgYASNgBNaZgF081hmoVWcEthIBexYjYASMgBEwAkbACKwXAbt4rBdJq8cIGAEjYASMwPoTsBqNgBEwAluGgF08tsxQ2oMYASNgBIyAETACRsAIrD8Bq3G9CNjFY71IWj1GwAgYASNgBIyAETACRsAIvCgBu3i8KBpLOBsBSzcCRsAIGAEjYASMgBEwAi+VgF08Xiopy2cEjIAR2HgErEdGwAgYASNgBDYNAbt4bJqhso4aASNgBIyAETACG4+A9cgIGIGXSsAuHi+VlOUzAkbACBgBI2AEjIARMAJG4Dsm8IpdPL7jHllBI2AEjIARMAJGwAgYASNgBLYcAbt4bLkhtQcyAisEzGMEjIARMAJGwAgYgQ1DwC4eG2YorCNGwAgYASOw9QjYExkBI2AEjEBLwC4eLQlzjYARMAJGwAgYASNgBLYeAXuiDUPALh4bZiisI0bACBgBI2AEjIARMAJGYOsSsIvH1h3bsz2ZpRsBI2AEjIARMAJGwAgYgXNGwC4e5wy1NWQEjIAROJ2AhY2AETACRsAIbB8CdvHYPmNtT2oEjIARMAJGwAicTsDCRsAInDMCdvE4Z6itISNgBIyAETACRsAIGAEjsH0JvNjFY/sSsSc3AkbACBgBI2AEjIARMAJGYN0J2MVj3ZFahUZgvQhYPUbACBgBI2AEjIAR2DoE7OKxdcbSnsQIGAEjYATWm4DVZwSMgBEwAutGwC4e64bSKjICRsAIGAEjYASMgBFYbwJW39YhYBePrTOW9iRGwAgYASNgBIyAETACRmDDErCLx4YdmrN1zNKNgBEwAkbACBgBI2AEjMDmIWAXj80zVtZTI2AENhoB648RMAJGwAgYASPwkgnYxeMlo7KMRsAIGAEjYASMwEYjYP0xAkZg8xCwi8fmGSvrqREwAkbACBgBI2AEjIAR2GgEXnJ/7OLxklFZRiNgBIyAETACRsAIGAEjYAS+UwJ28fhOyVk5I3A2ApZuBIyAETACRsAIGAEjsELALh4rKMxjBIyAETACW42APY8RMAJGwAhsHAJ28dg4Y2E9MQJGwAgYASNgBIzAViNgz2MEVgjYxWMFhXmMgBEwAkbACBgBI2AEjIAReKUI2MXjlSJ7tnot3QgYASNgBIyAETACRsAIbCMCdvHYRoNtj2oEjMCpBCxkBIyAETACRsAInDsCdvE4d6ytJSNgBIyAETACRuBUAhYyAkZgGxGwi8c2Gmx7VCNgBIyAETACRsAIGAEjcCqBcxeyi8e5Y20tGQEjYASMgBEwAkbACBiBbUvALh7bdujtwc9GwNKNgBEwAkbACBgBI2AE1o+AXTzWj6XVZASMgBEwAutLwGozAkbACBiBLUTALh5baDDtUYyAETACRsAIGAEjsL4ErDYjsH4E7OKxfiytJiNgBIyAETACRsAIGAEjYARehIBdPF4EzNmiLd0IGAEjYASMgBEwAkbACBiBl07ALh4vnZXlNAJGYGMRsN4YASNgBIyAETACm4iAXTw20WBZV42AETACRsAIbCwC1hsjYASMwEsnYBey/AtZAAAIuklEQVSPl87KchoBI2AEjIARMAJGwAgYgY1FYBP1xi4em2iwrKtGwAgYASNgBIyAETACRmCzErCLx2YdOev32QhYuhEwAkbACBgBI2AEjMAGImAXjw00GNYVI2AEjMDWImBPYwSMgBEwAkZglYBdPFZZmM8IGAEjYASMgBEwAluLgD2NEdhABOzisYEGw7piBIyAETACRsAIGAEjYAS2KoHtevHYquNpz2UEjIARMAJGwAgYASNgBDYkAbt4bMhhsU4Zge1AwJ7RCBgBI2AEjIAR2E4E7OKxnUbbntUIGAEjYASMwFoC5jcCRsAInEMCdvE4h7CtKSNgBIyAETACRsAIGAEjsJbAdvLbxWM7jbY9qxEwAkbACBgBI2AEjIAReJUI2MXjVQJvzZ6NgKUbASNgBIyAETACRsAIbCUCdvHYSqNpz2IEjIARWE8CVpcRMAJGwAgYgXUkYBePdYRpVRkBI2AEjIARMAJGYD0JWF1GYCsRsIvHVhpNexYjYASMgBEwAkbACBgBI7BBCWzSi8cGpWndMgJGwAgYASNgBIyAETACRuCMBOzicUYsFmkEjMBZCVgGI2AEjIARMAJGwAi8DAJ28XgZsCyrETACRsAIGIGNRMD6YgSMgBHYTATs4rGZRsv6agSMgBEwAkbACBgBI7CRCFhfXgYBu3i8DFiW1QgYASNgBIyAETACRsAIGIHvjIBdPL4zblbqbAQs3QgYASNgBIyAETACRsAIrCFgF481MMxrBIyAEdhKBOxZjIARMAJGwAhsJAJ28dhIo2F9MQJGwAgYASNgBLYSAXsWI2AE1hCwi8caGOY1AkbACBgBI2AEjIARMAJG4JUh8OpcPF6ZZ7FajYARMAJGwAgYASNgBIyAEdigBOzisUEHxrplBF5pAla/ETACRsAIGAEjYATOJQG7eJxL2taWETACRsAIGIFVAuYzAkbACGwrAnbx2FbDbQ9rBIyAETACRsAIGAEjsErAfOeSgF08ziVta8sIGAEjYASMgBEwAkbACGxTAnbx2KYDf7bHtnQjYASMgBEwAkbACBgBI7CeBOzisZ40rS4jYASMwPoRsJqMgBEwAkbACGwpAnbx2FLDaQ9jBIyAETACRsAIrB8Bq8kIGIH1JGAXj/WkaXUZASNgBIyAETACRsAIGAEjcEYC39HF44w1WaQRMAJGwAgYASNgBIyAETACRuBFCNjF40XAWLQR2OAErHtGwAgYASNgBIyAEdhUBOzisamGyzprBIyAETACG4eA9cQIGAEjYAReDgG7eLwcWpbXCBgBI2AEjIARMAJGYOMQsJ5sKgJ28dhUw2WdNQJGwAgYASNgBIyAETACm5OAXTw257idrdeWbgSMgBEwAkbACBgBI2AENhQBu3hsqOGwzhgBI7B1CNiTGAEjYASMgBEwAmsJ2MVjLQ3zGwEjYASMgBEwAluHgD2JETACG4qAXTw21HBYZ4yAETACRsAIGAEjYASMwNYhsPZJ7OKxlob5jYARMAJGwAgYASNgBIyAEXhFCNjF4xXBapUagbMRsHQjYASMgBEwAkbACGwvAnbx2F7jbU9rBIyAETACLQFzjYARMAJG4JwSsIvHOcVtjRkBI2AEjIARMAJGwAi0BMzdXgTs4rG9xtue1ggYASNgBIyAETACRsAIvCoE7OLxqmA/W6OWbgSMgBEwAkbACBgBI2AEthYBu3hsrfG0pzECRmC9CFg9RsAIGAEjYASMwLoSsIvHuuK0yoyAETACRsAIGIH1ImD1GAEjsLUI2MVja42nPY0RMAJGwAgYASNgBIyAEVgvAutaj1081hWnVWYEjIARMAJGwAgYASNgBIzAmQjYxeNMVCzOCJyNgKUbASNgBIyAETACRsAIvCwCdvF4WbgssxEwAkbACGwUAtYPI2AEjIAR2FwE7OKxucbLemsEjIARMAJGwAgYgY1CwPphBF4WAbt4vCxcltkIGAEjYASMgBEwAkbACBiB74SAXTy+E2pnK2PpRsAIGAEjYASMgBEwAkbACJxCwC4ep+CwgBEwAluFgD2HETACRsAIGAEjsLEI2MVjY42H9cYIGAEjYASMwFYhYM9hBIyAETiFgF08TsFhASNgBIyAETACRsAIGAEjsFUIbKznsIvHxhoP640RMAJGwAgYASNgBIyAEdiSBOzisSWH1R7qbAQs3QgYASNgBIyAETACRuDcErCLx7nlba0ZASNgBIxAQ8D+NgJGwAgYgW1GwC4e22zA7XGNgBEwAkbACBgBI9AQsL+NwLklYBePc8vbWjMCRsAIGAEjYASMgBEwAtuSgF08zjDsFmUEjIARMAJGwAgYASNgBIzA+hKwi8f68rTajIARWB8CVosRMAJGwAgYASOwxQjYxWOLDag9jhEwAkbACBiB9SFgtRgBI2AE1peAXTzWl6fVZgSMgBEwAkbACBgBI2AE1ofAFqvFLh5bbEDtcYyAETACRsAIGAEjYASMwEYkYBePjTgq1qezEbB0I2AEjIARMAJGwAgYgU1GwC4em2zArLtGwAgYgY1BwHphBIyAETACRuDlEbCLx8vjZbmNgBEwAkbACBgBI7AxCFgvjMAmI2AXj002YNZdI2AEjIARMAJGwAgYASOwGQlsxYvHZhwH67MRMAJGwAgYASNgBIyAEdjSBOzisaWH1x7OCLxaBKxdI2AEjIARMAJGwAicSsAuHqfysJARMAJGwAgYga1BwJ7CCBgBI7DBCNjFY4MNiHXHCBgBI2AEjIARMAJGYGsQsKc4lYBdPE7lYSEjYASMgBEwAkbACBgBI2AEXgECdvF4BaBalWcjYOlGwAgYASNgBIyAETAC242AXTy224jb8xoBI2AElIDJCBgBI2AEjMA5JmAXj3MM3JozAkbACBgBI2AEjIASMBmB7UbALh7bbcTteY2AETACRsAIGAEjYASMwKtAYANePF4FCtakETACRsAIGAEjYASMgBEwAq8ogf8fAAD//wjFmScAAAAGSURBVAMAUy8pujM5D4Y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data:image/png;base64,iVBORw0KGgoAAAANSUhEUgAAAx4AAAIUCAYAAACU1vrsAAAQAElEQVR4Aey9B6BlV1n3/X/W2uX0c8vcO72mN9IICSRAEkoShYCQQXoSSlB8UQHF9n0v91Osry/64guKDRuWsdAkiiihKCCCqEgNECAhlfQp956z917f/1n7nDt3JpPMADPJzJ1nz/7v1dde67f6PjOJg11GwAgYASNgBIyAETACRsAIGIFDTMAOHocYsGVvBPZPwGIYASNgBIyAETACRmD5E7CDx/JvY6uhETACRsAI7I+AhRsBI2AEjMAhJ2AHj0OO2F5gBIyAETACRsAIGAEjsD8CFr78CdjBY/m3sdXQCBgBI2AEjIARMAJGwAg84gTs4PGIN8H+CmDhRsAIGAEjYASMgBEwAkbgyCdgB48jvw2tBkbACBxqApa/ETACRsAIGAEj8F0TsIPHd43QMjACRsAIGAEjYAQONQHL3wgYgSOfgB08jvw2tBoYASNgBIyAETACRsAIGIFDTeC7zt8OHt81QsvACBgBI2AEjIARMAJGwAgYgf0RsIPH/ghZuBHYHwELNwJGwAgYASNgBIyAEdgvATt47BeRRTACRsAIGIHDnYCVzwgYASNgBA5/AnbwOPzbyEpoBIyAETACRsAIGIHDnYCVzwjsl4AdPPaLyCIYASNgBIyAETACRsAIGAEj8N0SsIPHd0twf+kt3AgYASNgBIyAETACRsAIGAHYwcM6gREwAsuegFXQCBgBI2AEjIAReOQJ2MHjkW8DK4ERMAJGwAgYgeVOwOpnBIyAEbBfPKwPGAEjYASMgBEwAkbACBiB5U/gka+h/eLxyLeBlcAIGAEjYASMgBEwAkbACCx7AnbwWPZNbBXcHwELNwJGwAgYASNgBIyAETj0BOzgcegZ2xuMgBEwAkbgoQlYqBEwAkbACBwFBOzgcRQ0slXRCBgBI2AEjIARMAIPTcBCjcChJ2AHj0PP2N5gBIyAETACRsAIGAEjYASOegJ28NhPF7BgI2AEjIARMAJGwAgYASNgBL57Anbw+O4ZWg5GwAgcWgKWuxEwAkbACBgBI7AMCNjBYxk0olXBCBgBI2AEjMChJWC5GwEjYAS+ewJ28PjuGVoORsAIGAEjYASMgBEwAkbg0BJYBrnbwWMZNKJVwQgYASNgBIyAETACRsAIHO4E7OBxuLeQlW9/BCzcCBgBI2AEjIARMAJG4AggYAePI6CRrIhGwAgYgcObgJXOCBgBI2AEjMD+CdjBY/+MLIYRMAJGwAgYASNgBA5vAlY6I3AEELCDxxHQSFZEI2AEjIARMAJGwAgYASNwpBNY7gePI719rPxGwAgYASNgBIyAETACRmBZELCDx7JoRquEETicCVjZjIARMAJGwAgYASMA2MHDeoERMAJGwAgYgeVOwOpnBIyAETgMCNjB4zBoBCuCETACRsAIGAEjYASMwPImYLWzXzysDxgBI2AEjIARMAJGwAgYASPwMBCwXzweBsj2iociYGFGwAgYASNgBIyAETACRwMBO3gcDa1sdTQCRsAIPBQBCzMCRsAIGAEj8DAQsIPHwwDZXmEEjIARMAJGwAgYgYciYGFG4GggYAePo6GVrY5GwAgYASNgBIyAETACRuARJnCYHzweYTr2eiNgBIyAETACRsAIGAEjYAQOCgE7eBwUjJaJEVjGBKxqRsAIGAEjYASMgBE4CATs4HEQIFoWRsAIGAEjYAQOJQHL2wgYASOwHAjYwWM5tKLVwQgYASNgBIyAETACRuBQErC8DwIBO3gcBIiWhREwAkbACBgBI2AEjIARMAIPTcAOHg/Nx0L3R8DCjYARMAJGwAgYASNgBIzAARCwg8cBQLIoRsAIGIHDmYCVzQgYASNgBIzAkUDADh5HQitZGY2AETACRsAIGIHDmYCVzQgYgQMgYAePA4BkUYyAETACRsAIGAEjYASMgBH47ggc2oPHd1c2S20EjIARMAJGwAgYASNgBIzAMiFgB49l0pBWDSPwYATM3wgYASNgBIyAETAChwMBO3gcDq1gZTACRsAIGIHlTMDqZgSMgBEwAiRgBw9CsNsIGAEjYASMgBEwAkZgOROwuh0OBOzgcTi0gpXBCBgBI2AEjIARMAJGwAgscwJ28FjmDby/6lm4ETACRsAIGAEjYASMgBF4OAjYwePhoGzvMAJGwAg8OAELMQJGwAgYASNwVBCwg8dR0cxWSSNgBIyAETACRuDBCViIETACDwcBO3g8HJTtHUbACBgBI2AEjIARMAJG4Cgn8JAHj6OcjVXfCBgBI2AEjIARMAJGwAgYgYNEwA4eBwmkZWMEDhEBy9YIGAEjYASMgBEwAsuCgB08lkUzWiWMgBEwAkbg0BGwnI2AETACRuBgELCDx8GgaHkYASNgBIyAETACRsAIHDoClvOyIGAHj2XRjFYJI2AEjIARMAJGwAgYASNweBOwg8fh3T77K52FGwEjYASMgBEwAkbACBiBI4KAHTyOiGayQhoBI3D4ErCSGQEjYASMgBEwAgdCwA4eB0LJ4hgBI2AEjIARMAKHLwErmREwAkcEATt4HBHNZIU0AkbACBgBI2AEjIARMAKHL4EDKZkdPA6EksUxAkbACBgBI2AEjIARMAJG4LsiYAeP7wqfJTYC+yNg4UbACBgBI2AEjIARMAJKwA4eSsFkBIyAETACy5eA1cwIGAEjYAQOCwJ28DgsmsEKYQSMgBEwAkbACBiB5UvAamYElIAdPJSCyQgYASNgBIyAETACRsAIGIFDSsAOHocU7/4yt3AjYASMgBEwAkbACBgBI3B0ELCDx9HRzlZLI2AEHoyA+RsBI2AEjIARMAIPCwE7eDwsmO0lRsAIGAEjYASMwIMRMH8jYASODgJ28Dg62tlqaQSMgBEwAkbACBgBI2AEHozAw+JvB4+HBbO9xAgYASNgBIyAETACRsAIHN0E7OBxdLe/1X5/BCzcCBgBI2AEjIARMAJG4KAQsIPHQcFomRgBI2AEjMChImD5GgEjYASMwPIgYAeP5dGOVgsjYASMgBEwAkbACBwqApavETgoBOzgcVAwWiZGwAgYASNgBIyAETACRsAIPBQBO3g8FJ39hVm4ETACRsAIGAEjYASMgBEwAgdEwA4eB4TJIhkBI3C4ErByGQEjYASMgBEwAkcGATt4HBntZKU0AkbACBgBI3C4ErByGQEjYAQOiIAdPA4Ik0UyAkbACBgBI2AEjIARMAKHK4Ejo1x28Dgy2slKaQSMgBEwAkbACBgBI2AEjmgCdvA4opvPCr8/AhZuBIyAETACRsAIGAEjcHgQsIPH4dEOVgojYASMwHIlYPUyAkbACBgBIxAJ2MEjYrCHETACRsAIGAEjYASWKwGrlxE4PAjYwePwaAcrhREwAkbACBgBI2AEjIARWNYEjuqDx7JuWaucETACRsAIGAEjYASMgBE4jAjYweMwagwrihE4CglYlY2AETACRsAIGIGjhIAdPI6ShrZqGgEjYASMgBHYNwHzNQJGwAg8PATs4PHwcLa3GAEjYASMgBEwAkbACBiBfRM4Snzt4HGUNLRV0wgYASNgBIyAETACRsAIPJIE7ODxSNK3d++PgIUbASNgBIyAETACRsAILBMCdvBYJg1p1TACRsAIHBoClqsRMAJGwAgYgYNDwA4eB4ej5WIEjIARMAJGwAgYgUNDwHI1AsuEgB08lklDWjWMgBEwAkbACBgBI2AEjMDhTOBIPngczlytbEbACBgBI2AEjIARMAJGwAgsIWAHjyUwzGoEjMC3S8DiGwEjYASMgBEwAkbgwAjYwePAOFksI2AEjIARMAKHJwErlREwAkbgCCFgB48jpKGsmEbACBgBI2AEjIARMAKHJwEr1YERsIPHgXGyWEbACBgBI2AEjIARMAJGwAh8FwTs4PFdwLOk+yNg4UbACBgBI2AEjIARMAJGoCZgB4+agz2NgBEwAsuTgNXKCBgBI2AEjMBhQsAOHodJQ1gxjIARMAJGwAgYgeVJwGplBIxATcAOHjUHexoBI2AEjIARMAJGwAgYASNwCAk8ggePQ1gry9oIGAEjYASMgBEwAkbACBiBw4qAHTwOq+awwhiBh5mAvc4IGAEjYASMgBEwAg8TATt4PEyg7TVGwAgYASNgBPZFwPyMgBEwAkcLATt4HC0tbfU0AkbACBgBI2AEjIAR2BcB83uYCNjB42ECba8xAkbACBgBI2AEjIARMAJHMwE7eBzNrb+/ulu4ETACRsAIGAEjYASMgBE4SATs4HGQQFo2RsAIGIFDQcDyNAJGwAgYASOwXAjYwWO5tKTVwwgYASNgBIyAETgUBCxPI2AEDhIBO3gcJJCWjREwAkbACBgBI2AEjIARMAIPTuA7P3g8eJ4WYgSMgBEwAkbACBgBI2AEjIAR2IOAHTz2wGEOI3BkEbDSGgEjYASMgBEwAkbgSCFgB48jpaWsnEbACBgBI3A4ErAyGQEjYASMwAESsIPHAYKyaEbACBgBI2AEjIARMAKHIwEr05FCwA4eR0pLWTmNgBEwAkbACBgBI2AEjMARTMAOHkdw4+2v6BZuBIyAETACRsAIGAEjYAQOFwJ28DhcWsLKYQSMwHIkYHUyAkbACBgBI2AERgTs4DECYYYRMAJGwAgYASOwHAlYnYyAEThcCNjB43BpCSuHETACRsAIGAEjYASMgBFYjgRGdbKDxwiEGUbACBgBI2AEjIARMAJGwAgcOgJ28Dh0bC1nI7A/AhZuBIyAETACRsAIGIGjhoAdPI6apraKGgEjYASMwAMJmI8RMAJGwAg8XATs4PFwkbb3GAEjYASMgBEwAkbACDyQgPkcNQTs4HHUNLVV1AgYASNgBIyAETACRsAIPHIE7ODxyLHf35st3AgYASNgBIyAETACRsAILBsCdvBYNk1pFTECRuDgE7AcjYARMAJGwAgYgYNFwA4eB4uk5WMEjIARMAJGwAgcfAKWoxEwAsuGgB08lk1TWkWMgBEwAkbACBgBI2AEjMDBJ3CwcrSDx8EiafkYASNgBIyAETACRsAIGAEj8KAE7ODxoGgswAjsj4CFGwEjYASMgBEwAkbACBwoATt4HCgpi2cEjIARMAKHHwErkREwAkbACBwxBOzgccQ0lRXUCBgBI2AEjIARMAKHHwErkRE4UAJ28DhQUhbPCBgBI2AEjIARMAJGwAgYge+YgB08vmN0+0to4UbACBgBI2AEjIARMAJGwAiMCdjBY0zCTCNgBJYfAauRETACRsAIGAEjcNgQsIPHYdMUVhAjYASMgBEwAsuPgNXICBgBIzAmYAePMQkzjYARMAJGwAgYASNgBIzA8iNw2NTIDh6HTVNYQYyAETACRsAIGAEjYASMwPIlYAeP5du2VrP9EbBwI2AEjIARMAJGwAgYgYeNgB08HjbU9iIjYASMgBHYm4C5jYARMAJG4OghYAePo6etraZGwAgYASNgBIyAEdibgLmNwMNGwA4eDxtqe5ERMAJGwAgYASNgBIyA8vsUHAAAEABJREFUETh6CdjB48Ha3vyNgBEwAkbACBgBI2AEjIAROGgE7OBx0FBaRkbACBxsApafETACRsAIGAEjsHwI2MFj+bSl1cQIGAEjYASMwMEmYPkZASNgBA4aATt4HDSUlpERMAJGwAgYASNgBIyAETjYBJZPfnbwWD5taTUxAkbACBgBI2AEjIARMAKHLQE7eBy2TWMF2x8BCzcCRsAIGAEjYASMgBE4cgjYwePIaSsrqREwAkbgcCNg5TECRsAIGAEjcMAE7OBxwKgsohEwAkbACBgBI2AEDjcCVh4jcOQQsIPHkdNWVlIjYASMgBEwAkbACBgBI3DEEli2B48jtkWs4EbACBgBI2AEjIARMAJGYBkSsIPHMmxUq5IROEwIWDGMgBEwAkbACBgBI7BIwA4eiyjMYgSMgBEwAkZguRGw+hgBI2AEDh8CdvA4fNrCSmIEjIARMAJGwAgYASOw3AhYfRYJ2MFjEYVZjIARMAJGwAgYASNgBIyAEThUBOzgcajIWr77I2DhRsAIGAEjYASMgBEwAkcRATt4HEWNbVU1AkbACOxJwFxGwAgYASNgBB4+AnbwePhY25uMgBEwAkbACBgBI7AnAXMZgaOIgB08jqLGtqoaASNgBIyAETACRsAIGIFHisDhevB4pHjYe42AETACRsAIGAEjYASMgBE4BATs4HEIoFqWRmB5ELBaGAEjYASMgBEwAkbg4BGwg8fBY2k5GQEjYASMgBE4uAQsNyNgBIzAMiJgB49l1JhWFSNgBIyAETACRsAIGIGDS8ByO3gE7OBx8FhaTkbACBgBI2AEjIARMAJGwAg8CAE7eDwIGPPeHwELNwJGwAgYASNgBIyAETACB07ADh4HzspiGgEjYAQOLwJWGiNgBIyAETACRxABO3gcQY1lRTUCRsAIGAEjYAQOLwJWGiNgBA6cgB08DpyVxTQCRsAIGAEjYASMgBEwAkbgOyRwiA4e32FpLJkRMAJGwAgYASNgBIyAETACy5KAHTyWZbNapYwAAINgBIyAETACRsAIGIHDiIAdPA6jxrCiGAEjYASMwPIiYLUxAkbACBiB3QTs4LGbhdmMgBEwAkbACBgBI2AElhcBq81hRMAOHodRY1hRjIARMAJGwAgYgSOUwFxwW7du81u31ZqjGyHIEVobK7YROCQE7OBxSLAeAZkedUUMMheCm9sWstf93he6P/U3N02//l3fWPOG99688Rf//vZjf+F93zrxlz5w5yn/67q7Tn3jh7af9kvvv+u0n3/fraf+8vu/ddIvvPeO43/u2tuOmfu7uze94Z3fXP/z77pt5dw77p6Ye8/NrbnrQnLUobQKLx8CgePiuusS7cs6Jn752pvW/cp7bjzuV//xzpPf8o93PeqtH77nrLd9cMc5b/vne8/7/Y/ufNzvfmx4/ls/PrzgLf88fPybaf7Gh4fn/99/GT721z+y89w3Xrfj0f/77+8+/dfef/9Jv3LtPcf88rV3rvupa2+Zed277uhe88mQzs3N2XqzfHrOsq/J3HUhuYZz/Ku33Tj1M9u+uHZu25eP/aV333LKr/z9HWe96f13nvfmf77vgt/+6K4nvvXjuy76nX8dXvy7n9j1pN+5dOFJl7728idduqHWWrp/++MLT/qdf7n/4t/8yP0XvuWD9z3+1/7xzsf+8nvvePTPvveu037yXTce+7o/+8aaV//uZ6eueevNrbm56xI7qCz7rnXUV9AWgqO+CxzhAAI3TvyqtJVfmHTS3rrts9mrt93Y/OV/vqP7xr+/d+o3/yXM/vHnwuq/vh5rT/4iNq7bvP34jSfMnr56Jn/c1FTrSd1O42mdZnJFv+2f38v8le1GcnUrx0s6Tf+Sbiu/qpG7F3XayXN7rfzZU013eW+ifWmn17hoqiePmem2T1nfWTjmT64P6/7wP8Lat31i+6q3fvK+FXPX1YeSV73p+nyOi9fWbcHP8dATgn35OsJ720Ev/iHNkP1Nv7hq/7vmrdz4Xxcav8xDwFs+EiZ//9/DjI6LP/rsrvWbW2dvWTfdPnXTyu55/Xbnkol++4p+7l/UbPiXNZPklVkefiRPk9fmqXtdllY/2Ujkp/KG/EzDy09zrPxk5svXtRL/mnbq/ke7nb08z/HCTid7VqOZXrq60Xj8pun8jHOG24/deMlPbNBx8ubrtq/61etuXqFjdI5luuatn0y1jFs5husxYuPkkPYLyxy6uR+PDZrJVW+7IY6NX/jH+6Z/5+Nh5Z/9e1izorWw5dQ+x8VEft5sr/nUqV7+7HYTV3Vy98pGw782B34mceH1ueBnM6nekDv3hkYSfi5L5GfHatKee/XzP5d5/H95ynGT+h/Pm/5VjTS8dCJLr5iYSJ+yYs3Uucccm5266qKzNv/+v+1a97ZPhFVvvS6s+Iltd/Xn9EDCde1CHkq28tcUxAO8jRHrxkcuATt4HLltZyUPQV71d1/OPrv6U93GnWdN37hu5drVVX58u+EfH3b65/t2+hNJXv6GVPiLUOG9jSxcu25F+6+P2zD5tpM3TL/plI1TP3/KpomfPnnjxI8cv7b/iuPW9K4+blXnymNWtl504rrui05a37vq5PUTLzt5Y/+Vp2zsvfrEDd2fPGF97/XULx+zvv+b69f03j7Vyd7VqPD3qce7gm/8QTFIf6kd5AfFuadk69un3nbzNzZ07//iyq/+0RcmX/Hbn2rqBssazggcagLaz65hf7tx3U0T3ftvXNmc/NaWHXffc27RaG0dSvHjJfB/fIG/6PjmtdOT3XdtXNX7k+PWdP/vSRt7cyes7/8I+/5Lj1/XfT7HwrM2zTSetmEyvWR93z1p46S/cPOsf8KWGX/Blhn3hGNW+guPm82fdOxseulxqxrPOGZl83lbVrVfvmV14zXHre2+/pg1/TeuX9F924p+5x3NTuNalNW70jz5gxTtn8N2vMBv/9Z5E5Ort0zf+aVVk3efPvniX72tdeF18LoxhF1G4BAQ4EHDbf21mxpfmv1MP7/787O3rvzCuplWdvaC989ruOR/hqr83YLz+Ww3f8fGme7bT9gw9eZTN8/87KnHzLz6tM0rrjplQ/9Zx6/uXHLs6tbjt8yk526cTs7eMOXOXD+BM9ZPuNNpLmod/TZMyhk0z6J5zvpJd8GmmezJx65pXX7CutYLT1jX+9ET1vbfcPz6qTdvnum9vddtvluQvHthuPD2hTD/y80svHxHP734zvv7J62aWb96/tzTJy9vPre9de5zaX1IPwSALEsjcIgJ2MHjEAO27A8aAdEvPvwyNfEDb7th04+/4/YzfuHv7nnCMa1Vlz/1zEddecl5G197ybnH/9yTz9z0i487ceZnztrcfcXJq/Nnb550F67p4MyZPJw4meDYni+3dKXY1HXl+r4r1/TdcFXfF7OTyXDFZDqcmvADajjVdzTdYLLvFqa7sjDTxWC2J8OVfV9q/LX9ZLhxwhWbJ5LymClfHL+iUZyyql2du7Evlxw/03jhaRsmfvxxW6bfcOEpq3/+4jO2/PTFpxz7g6eeeOIV53TufdLPvvtb57zuz28+6Qf+5tZZ1qdx0AhZRkcpgSD6S98Pvv3rk6/+69u2zL3nnrPOmdjxpLNOPuWKpz56zSufdu7an37yadM/d+Ep3f95xpbGK09clVyxqRcuXt3GmbMNHD/dCMf207C5l1Tru75a3UurmU5aTreTcrKVFhPNtOAPfhV/xCjbHT9st6pd7U61s93FfKsT5ttd2dWhul23s9/z85MTfmG67+dnu25+dccvrKM29ZLimKmsPG6mHU5Z2XPnrpvKvnfzbPMVJ6xt/79nbJ78+fNOX/M/zzxx9ofOPCN9zlN23fqUn3nnTee89q9uPvGaP/3iirltn82O0oa1ah8EAnrQeMGbru9d80df2fATf37b6XLmt5544ZkrnnXxmcdec+nZW37yKY/d8osXnDrz+rO2dF9x0urk8k3T4XFr2uUps3lx3FTGtSIdru+k1epuwnGRFFMtN5zgOOi0ZKHdwqDVwkKzLQuNtgwbLRlEtUH3WPTrumGj64tmNxm2er7o9GXYn3DDKa45MxNZuXoiGW6YTMpNE9nw2KnG8KTp5vDRM73ykmNW51eeuqn9E6efMPlzjz911dwTT5/9kcecOv2C40+ZuOzVf/Tl817yli+c8Lxf/eSKrTZGDkJPsSweLgL7Png8XG+39xiB/RB49Rs/2vzxbTes+oVrbzlp6xPPPu+Ck1c+5XGPWv3MM7b0XnD8ptbVm2azK9f0k+fPdpMrplvumVMNf9l00z1hqilnTjWqY6ZyHirSYWciLbK+L5KODJMOhkkbA98KFIauhcFIC64tA+m4gaip/k0suGZYcA2qGQa0a5qBb2Po27KQdNxC0nULad/NNyaShYl+OlzHheTkiSyc38vDU7tpuLybVc/qptX3r+j4F61akV+9frZz5TEbZ55zysr+9z5qy8wTfuW67We84b13b3z9tXf25q4L9m9G9tMnLBjQzdSr33hj83V/dsean3/f9lMumN1y/pnHr7rk9GOnnnXixtaLtqzJrlq3In3Rio77fo6FZ0828LTpprtopoGzp/PyOGrlZDbs9JJh2nUcDzJMWjL0DRlQQ5dj6DKhXCGZKyX3pTSSUpp0NzEQjg+0woK0sCBNzEdT7W1ZYFgcR66NBc94vuMGvuMHSTcZJP1k0JjIi4mJRljfb+CMbh4uop7Wb/nvm+qkz1nZz164ZrJ15YaVvRdvWdn+/pPXrbq0ObXm/Lm/vevU1/31neuuec/Nra3btnnrA0bgwQnwIM5148f+6NbZn/qrb53Yv7A493FnrX3yuSesfcZpx/Wff8LG3tVrZ9IXrernz53pps+e7CSXT7fdxSva1VkrWuWm6eaAB4L5Zj+dT7vJfNLxQ990pW+40uVSuIYUwvEhNKFiGBhGFWi6gn5DMB5VmxqnQf+mlKCk5YYcIyNh6OI4wYJvyS6+ayHp+oW8nw171NqJRnlqt1Fc0G2Wl040wzOnu+45q/rJC9atyK88ZnXvxSduaH//6aesufSkfOr8//Ent5529e9/c/3WN3+2o794PjgfCzECjywBO3g8svzt7XsR0H+A+qZrr8/fuO3Gqd//xJ3rjz1r86mbZppPnO01rpieyF8y02u8fNVE/vK1U/nVayezF6yezL5ntotzp5thy3QT3X5a+Y7nBI8hGmFALYAbIzSFphvQLLgwFFwUCnBjNTLVrirpVyKVArmrakkV/TL6ZTJEigHdQ2TRHDD9Av0WkIUF5Fhg3gtougW0ZaBy3HS1Om7IL7/DUycb8uTJdvIc6moudC+dbPqXTzTcyzq+egEXl8umkl3nzBS3HPcr192+au662ztzc8HG51794+h2BtGx8bsfvXdq7UX3bjzprN6pG9c0L+JG5Dkz/fQls93sGtpftnIyvXr1VPqc2b5/8mQjnDqVl6smszCXSWIAABAASURBVLLZ94V0XaH9EjwkoMH+mssC+/IC++4AGft3xvC6rxdIuVFKXYnMV8hcQOYDGklAk0fjZjQDGgxT5TRrlch9gbjR4jhsqF3o5nvykXQstjkWu8kQnWQovbzK+03MTLb8yRNtfzEPIFes6ORXTneyl/Rzf0234V4y2RHWxz1pSys/45zpJ27Sf781ty1kQJCju09Y7ccE5vjR5vV/cn3vN//ppjUXnHLcyRtXNx6/fir7vqmmvGQV143Vk/nLqKvXTKQvmOm6S2Y6csZ0C2unGmWrlw582w/QZL9sYB65qBbQcEOqpCr6jaRjwtHOMZH7gAalpiqOE/pnDE9pphI4jkaiO6PyqAoNxsmYlx5SMo69FAOuIwM0aG/xvW0/RMsvoOvn0U8H6WQ+nJpulsevaMsFM13/zJm+f/HKfvLSqaa/ps8xMs2PDKv66VOPn5k54xjctPmn/vDz06/iWmp/bXHcQ8w8XAjYxuZwaQkrR01g45XZXfNuY9nC9zSDe93GqfbPnrR+8qdP2TDximNns63revLEFU2cMJVgqidI2qGSFiq0pEQDQ+QokOlhgYtBwwN5ItwwCRIX4Omf0l3LIfWe/m5R3jv4hKIpDnBOkCQeaVorYVjC9I55Jynor+ECH93C/BxSp9KFpmQ5WCYuLO2kQpfqyAAd2eW6flezKzvXTvr5c1bkxdPWdMLVayey10x3Gz+f5/7nsrK8ZnDf4BysvqVhGyvYFQnof0QB/q773MZhUV3eaOc/PjPT+sUT1rV+6oS1jZcfu9J/37oeHj/bwLFTKXocG77N/t5yC2iy3+UYsD8OkXFjpZudjH1WlXLzk+jYoDvxwrEg8Oz3qtSB8WuljMOuzzEBOMYTCh4QerrEwSUe4h3ECZxKHLymcQCDOC6EBxKgwXRNDzR5UGlRbT3A0Mz1cOKHaPOgwsOI7yXz7X66sG6mUZy3pl1935qeu2bthP/JmVb2K7lkP7WjXHjGvcNvrNu6DQ6H9rLcjwACc3PBpbf893SjJY9L4P7Hmul87th17f/35I3dVx6z0j933YRcPNPGKVN5taKbFq6XFDz0DqDjQ8dGihIJAhIB+62nEnihKQJ2a9oDVY3EeOzbOu9rH3e0O6ngBAwHEloSJkopnzh4ZqpKUk+7g6Pbpcw3c0g4yFIqGymnf4PhTY6TFsdGNxP0qH4a0EtL9Dk++n5Ac0Em/KA5nZfrZpvD89b3wvcdN+NedsxM8uOzPfxiO3OvK7LmM3bc4jdd89ufYtXsgA67DhsC7rApiRXkqCMwx8Xiqrfd0PiBP/ry7E9su/G03/7I9hed/uh1bzj/tM3/+9EnrHzNuuns8pV9f850MxzTTYczLV+0GjLIuJHyDRmKLhjjw0bOg0c2UspFIJUA3VAlnouBLgRcQBKKNxbF3i8Mq+Xg1M5AEWEcKroR7RoWJYgLjDB/lWMenvEc06g90Q2cE260AlVFablyLhitLKCbAZ0U0s2C62VVQjVo7/ey4fp+Vp480ageP9tLXnD8ut7/t+7s3lve9NEdP/Lz/3DPk370HTdsesnv3dHdui142LXsCeg/HH3Vm67PX7Xtlpmf//s7zvqtf9nxglOeg//12HM2/voJ6zo/unEqfdrqrpy1ohk2T6QlP3YOW/xlLWlL4ZtSSEOGyPUgzjGRuIpjoeIGimK/9ZSL0r4scLHvjky1LwqgdYkC7Sr1F44XR7csynEAqETo51SOcYTvBd8vcVOX8L0qHZ96mMmkgn4pbmZAOxN0ckEvB/p5kMm8chONMp1sVM2prJiaSIes9uC01V1/yZbZzqtOP27Nrz1+1eAXf/Hvdz77tdvuPPn5b/n6ZD0+bJOFZX5dOHdd8oL47zZu3vCL/zj/5C1Pr37slNNPeOMZJ6x+/XHrus9ZvyI7b7Yrx042y9mJvGx1siLrJoVvJYW0fImcvyhkKHgYL/iLRDVS4MFBBZoSx4WIi6YXiX5qOtp5Q8Uuz3BQAucoz/gq5xgu7PsS/UXUzXgah9K0Kke7ikli3ITuuIb4wLWDZalKpDwU6Rhp8XDSbSToNTz6UU76ubh+hpR1bE5mC9NT2fyG2W552oap7LLj10y86uzNs/974/pjf/G1225/xgvf8tUTnvlrn564cC4kR94HLdi1jAi4ZVQXq8oRQSDINW/9ZPrS371xCmffcvzZJ8w88fFnbHjOBWfOvGLD6saVUx3/7F5DLp5sJadPtNL1ndxPt1JpN3xIExROv9bm3EhlVOp0cuaiQXu9uQrc4IDihO0QJ3Iv4IKhEpoq2gEuFCMxnhuLK4FbIgH/0C1OTUAW44HphQLzBN8nI9HOFyZLxI9ciHJA5hGliwjXD6iaKaSVIWllrtFt+m6/lc5wYTm2m4TzOj48ve/DC1e08PIt01NXn7Qhvey0zj2P+vH33r7q1dtubMKuZUdAN84/se0r/V96333HHHvGugvOPX76uads6r9006rGVTMdcGz4iyaa/rSplqybyMIkfyFo8ZCR5lIIBVUmBWqV3OzXY0K/zOqBg12T44L91u0lQezLGs7uHvu2mp6E95QwfS0nAuccRITCSBL9nFNTmGct5zBKp2Yt3WR5xtNxnHEsZxzHua+gf42rlQCdDNCvvTysOx5G0omGNCea0us3sbabhUe1kupJPKBcMdVxL9u8uvuSM09Y/cwTG/ed9TPvvGvdK7fd3pnjhw3YtWwI6F/D1Q9Vr/uzb6y57HFnnnHhWWsve+qjZl76qNXpy9Z05flTzeSyqU52zkSnsbnbTLhuhHbmykzXjZRjIuVhXE26kcpo3RBw7qbYh70D7QLPPlnLRbuj2zmwX9fyI/t4rEh0C1yMt8RkRLcYVqfd2+2ZZqyEcaOdZUnonzDynmZAyjgZX9ygpZl5tFi7dp6gm3vH9SPh2tnsN6Q/0ZK1k013Gs2LZlrJFZumspeevmni6rM2rX/mKRu+dvbVb/7KumveenPLDiCw6xEg4B6Bd9orDwKBIy+LILpo/MK121ec9KjTjj31+N5j16/qPH31RPrCmV760hWd7OqZrrtosimbeila7VQcN+OiE2zKXurjz+ABiVB0p5x8E07OnvaEUvMBEsQNFKNGk9G5EaKfxhdEP87xow0ToqlxagnDd0voGeOqSTkVPbxzXKwoviRhAZLoFujhI6W7lkBNxzo4VCxDhYQbrdSD/kCWCBp0tPIU3UYmE1xEJpIqnfDVVD+tzu5n8qx+5l7eayZXT3WTZ83m+YXT7e4p/BK+eo6/GOnXcdh1BBMIMnfddckvbburf9Hqezceu3b27DUr8stWTfgXTXWSl0910hes6PqL+cvf+l4SGp0kuHZSSdMXyDBAGjVEKmVUpiY38UkUOGbAPicPUN1XHfuii2Hs0uzzGhdwCBRNAcb+jv19t+jvhGOmlqN9LJHazzsHF/3Hpozcaqqfg/dqB7yOC36B1k1hAq1HhXgQSQL44YG/hjh0coeJZgJ+5ZVeFnwvKdr9rNo80XSX9nK5arIpL51p+++fbqRP3tRpnJ6ccdfaV/OAPmcHEBzJl7bfNe+5uRXO/KFVj9o0eermTf2L1k1lV8z206tXtPwrVrbwrNkmTp/OMTnRdL6Ve0kdxLFPSSggoYQL1aJiX+M64kXg2T/HSpbYx36x/zJeNBlOK/s8+ystmn7s7xzoL7u1GFc4fmqJ+qkEi36O7kVpnnR751guynukaQJP0zFMQgD4CwhYF9CufmnikSUJGlmKVp6hy58Oe80UvYaXiTz4qbxqzbaxcbrtv2dF21893U1fum5F5/s3re5dPDMpp17z1q+vupBrCPMT2GUEHiYC7mF6j73mqCYQ5MI5+GZwa7zg8T2fvHT9bO+1x6zu/sj6qWzrVCOc0QxlqxmCa3FD3mSvzDi5+pILRllw4Si4MSm5gQpInXCjBHjGSamEbv2am3Ah4f4d8a+QIDB+RbsqwNGt/sK8hWkcJ3FHi6ccJ3kR2b1g7MPu6Be1V9xxWjU1PGE87wRcJ+CjPSCWTf34bnARRDWEVAWgiyEXRs+yJVKxTgFcL7nJcvx6xQ1W7sEv2phIK0xmZTqVlatXtOWSyZb/oX7L/3iniVdWpb+8mG6u/uHf+HIGux4JAgflndu2weU3b+kO04UzU+B50/3sh9fN5D+6cTZ98WxHTusm6OdVkLQKaLoSeTWAL+bhigV49qeE/Uo368nowJG6imOlhGO/YpeF8OH2IRHB2F9kzzEQ/ffyE9E44FgJlNrlAekd+3pM61yMo3ahn0gdX2ScRt0Ag6BjwAWWl4pjoxyiYt2qYhjHio8HEdabdddfQrrxAOIx2RQFg346xGReTE81q8fOdpNXTnfS1/DDxQ+lIs9oVI312Pi1DHYdsQQ+2/tY3t0lm3wjv3RqRfeV3DS/ZuPKpv6bn0um83LlRDJM+36Iji/ieGDnYb8Z8qBBN+fY1AWuG6BcLfbBhNK52cexUnGepgTw0V/opt2B87JExX7MMDWXSkRiPxepTSy5RGTRJSKL8cbpRZb4icPY33FQqN07hzTx8N7FtFVVoSgKDIcDlFwX1c2PTmD0KH67Qou/fky0eQJrpeg3BL1kiJ6fx1Q6cCsa5ezqnnvcsav7r1g91Xp1M/M/mOX4nt7dd627zNYQ2PXwEXAP36vsTUcjga3bgv+FbbeueMZ59zzviaevft2jNrdffdxK9+xNkzhzpomZiaTMerpouCHaXDia3DzlGCIJA6RScaEAv3wKMk6+tYR+At2sCDckKsfN+wPEg4hTaZiaKrWDkz3AZwVwUXIqDdtbMW6AU5Nfl4SmKroFtT/91C08JEVT3SP7eDGoTeYjYB08lSBlXeKhie9M9P1cUHTDJdxECjeVKTdgHR8wwUhTuWAyE/SyEh23S7p+oTvZGJ4w23WXrl+R/sCqfvaGdSf0Xvqz77nt9Gs++cnUvlzhiLpef+31vbs33P/YLaeses15p8385Enruy9c10/Pn8ywpo1KWhwPHVew7Qu0ZIi0WuCvHEPkrkLugUYiyLnjyNlXUi/w3GRpv2cXG22YwA3NQ0i0b6oYZ9EeOD6ovd2owL0SJbUACP30fVHs/6JiOv33Tyqom6rHAaCmANB81K7yfOgGS8dFQjurAZVj3sIvvIEHkFAMAJrggSvl/NDmgXyCXyimWoKJRoW+brDcvOsnC/l0o9iypicXb1zReOmWmcZcf6b/4p99952nzL0tNGDXEUNgG9eOn9n2rbUXnf+Y55xx0uyPPWpT5wc39N2lk3k4vpsW3W6ygG46QMMPkGIXfJiHrhm5CxwbwrHh0Eh9HB+Zd+AQiUo4bup/EB5iP2NQNJ0Dxw/YR8MeEuan0nBhHLWPpX6xr476vLq1b2vfrwX29RDlwHwpXS9UYzezrMMFfG+tOm1A4HoiTKNlTFmXjL+AZFmChB6aPnB8FBwbZTyoLyDQdFxHGpwfujkw0XIBUNR5AAAQAElEQVTQMTKZl+gnA3Rlp2Tl3Y2pfOG4TTPNp562aeYVjzvphJ85aUVv60t/98Zjz34r1xDYZQQOLQHt84f2DZb70UZAtm7b5re++bOduffcfOIzjtl1+Zlnz7761OPaV6+ZTuJ/wnCyUa3vyKCfl/NZHobSRIkGN9pZGHLhGCLzFZq5Q0q/hD00iouFfrmKkzwn4/iFlAcTzr9xsVD/pXKc/XnHiVzNKOhVLwIiAhEKKvC5lwRMK7W/AI42B/ApqPMWiFAAdGGoVSEuGFwoajcQ0wjiwpawgAnrEevDAP07946bK8f6Oy4gwgOH468hUg4AftXyPIRkDNP/AlA7AbpZ4EJbJt2kbLeSwcqmmz+x16gunu4kL5qZyH74xPuPeeUb3nvXY3WxfvU2+zcgOAwv/Xvq2javf9cda/7w47suOvfYLdcct7L9P1b13bP4s8ZjeMDc0svL6V5aNdpJiYYeNvQQTmUooJuqlH0odRI3H945JLR79kUa3OcH8MF+CAg9RAQ0KDWl9gcgQBRGF6ONbLWxL7eIpqrD9alO9VE5OnhDpWFjqbuWlgsMF4omQFOgl4jAsR7OeY4Tx/FMeR/9GAQdSwjchHGMBI4P3VyF4TxQziONh5CAHjdZk01utBqV62ZFq5OVM52sOmGq7S+cnWq+eM1k61WT67e/eO6v7znrp/7mvmn7H67hsLz0Q9WPvu2GiZ//27tOvX/94NmPPrn/mmNW+Cs3TLgnrezKyZN5tbItg06O+STFPPv+AIkv4H0Fz812/PWY8y/P4/zVD1H616yEc6twLlU5huvc69n9HFX3McR+JgxzAKIYICIQGYmRad3tpkMYl8Yefi7Gk5EfRubYvacJXjE99vQXoVvDWB5aORaE9XRIuIAkHBuJd3CsgGNBNVzAtYd1rPhrYTmYRzncxUMI+XBNbSUBvYbHRCfBZNtJPw+ukxatpp9f1U4GJ0+1wpM3r+m+9KTNMz98+brjnvuS3/vqCZe9/uM9bQvYZQQOlMC3EY/d9tuIbVGNwEMQ2MoDx+vedUfnhPSJm554+sbHHru298x+113dzsqXreiGx0+3ik39fNjpuKFvhKFkXAgyTpiZABlnz4S90QsXEC4inF850YKLSeBmJHAhqCU8dMRJlukYneECzvNg8iUSCPAAxXg6kUOvwPCxQPuDiBnHvPjQ99V5MC7dvMFgSMyTeanHon1UXn4Ji+kAlpN+dI/ja15eMPKv4Li5EgqsY1UWqPizOrjZcqyr/n33Jg8f7RToZAFcOFw7LRq9rFrZbYRzOw08p5u6H5xo+xdP9+XS6UZ6+k+/67aVc/zKO2d/x530H/lb/41T83E/tOrkY6ZPP+mYzvdM99MXdzN5WT93z5xsupM6aTnZSoZZww0klwHHREGVSDkmdEPlXUAcI+w4jhIRCE3AjXsdQsDI7iAiSyrNgBiyxGsvq0ZXjb2X2vftF/iOcUht1zdquj3MURT1V6uaIhoDTF+b43LDsdwugVDOJwBNOE/TMTIFoOIvhCV//dCvvBKG3FwWyJOq/kfpaUA7r9BKC46PYbPbqFZ1GtXjOAc9t9MIL1sx4Z4/25aLzmitPv7V2+6duuatgSOKmdr9iBLQTe7rfu+O7jnNm7accfzs+SesaT9rVc+9bEU7uWq6WT1+Kis2TCY8ULrCtVwZx4X+aqG/PIDdA5xIhXLsIvrrm2df11HhOHfWKiGcV4UdTZbMwcJa1wpQE0wX52eR6JbFcNRuevBGfTHNyKGGDkXHdI4OF02Bc9TILiIQUYHmEgFgNAjNsVgNMColdRgD1O34iHk6gVd5Bz2EeOcYTyCsb8nDecFfQYrhAkr9iMU1RP9LWc3Mod1I0Gt68OTGNaR0rWTQ7mWDtRN59UT+ivTCXhpeumW68ezHnLrhvHX3fWWz/pfDtm61/2En7DqoBLR/H9QMLbOjk4AuHKekT+n28/S4mYnG01ZNtl61dqb1ytmeu7Ttd80kxf1J0+1Ejh1wxU60uINqZzk3DBkSbiwSTpwpv2F5njgqHkgGw3lOoiXcaCEAF42xJPqB4WB4bXI+hkoXDpUAdOsTe1zqU6cP9K81du9pgukDdBGLC5UuVhwtalc/LVc0maEIH6gvEWE6CoHmnum1/PrTObg46ALI7OLikXABcUznBNHtnYPwq1YpgoL11oWk4uKh5cv4Ka+ZCboNhz7VTkrppaX0s6oz2cIJ/aa8op3La9t5elVD5IlofnNDOPaujrZPXUJ7PtwE5njwe9W11+frVrbW9ibaF0w3sytXTzZet2rCP6+f44S2K/OOL6SbC3/lK4GKG4bhToRyAYkH8swjzRJ4bqwCN0684whQswyCCipHU+VRCU32nYqq6xpo7Jb24X0L0CS7w9Qd6LdE+map3aBdpfHVVKnd0T+OjZGpfrXG+Y1NzQe8WH5WhjcqOGj5g3gESQFH+QwhKoH4lPL0d4DwjRwfVTlEwfmiKObhOXfkqaDVEDSbAY1sQRpup3SS+f5EozpnRdf/ULeNH23lckU3mT97onfjzDX610tCYG6w6+EnIHNz1yWn4L5+Z6I4caLTeMZMP/mhtdPpKzfP+KesbFVTExgmrWIB/IUceSiQc6LM0wxZ1oDQLHhAHTpByS7hOUb0gO54WK8VkKg/wz3lRFCbYPcJUeAlIhBZItAeBT7reILA3jlySwDoVtV9m2H0c1FAbQawOHxf7d4dD7W/oDZZPieIdsc8NY2+i8WB9w6OgeqO6wfXAZ68Y5nozboJElYwSTzjeiRpAk+7OM1JUJQV5odDLAxU9b8NyVKPXjvHJE8fk01BM+yUfHi39HD/5Ips4YLV3eQ10930h1qdxtN6zeTk9KJze3Ocw1hhu43AQSHgDkoulslRTUAnpXULN21e1W9cfvKa7qvOPr77Axum5fH9rFjFXzeSPr/Q88suUn6dzFxAJ08B2it+keHuihOlQ5qmCJy0K1QQzrxp7uOE60Q4yQocABGJfiL0o3QTVnHjEcA/ITBlgF76rEZ+0U0PBkMlUqcV2W1qnL3F4Pg+9RcRvp/xgegnQvtIGF0ie/k5AVQjfyaEcDFwlIjQGShEOXFcdFR0A6hY0Ir1gncQXUS8bsICF5ECQ26w9O+7e9a2wUPIRCuFsm2EBaTD+9DETkw1ZcuaifwZG6dbr52eaLwqaw8uPWZ4+0byEmZv98NI4EJuqvCo7StW+ZknnL5lxcuPX934oTXT/vsmMmzspFXW0S/0ScXNVAWHIftBhTRxyPMUWZ4hYR/Q4oYqIFQCx02W8xnEpVGgCZfQP6UyjqWE/gkgHoBA5IHCfi6ROo1GE9ltV7eKw1SNOu9oQ7QjXnV8EYFz7L80RcZ+YTGeyDgcjCfwsV4st/MI4ti7JYopolvoJ551ogLTVggcJ4D++hECXRR46BDKS4mUTBt5QLsl6LfAOadEy+1CU+7PJ7LBmbNdd+WGle0fWbN66gWN5sQJW9/yuTbsetgJbN322bR41AnHTa2onnnqCbOvPu24qWt46Difa8d0Vu5EA7vQ8kN+qKrQ4NqRsFc4llIg8Vk59hcKSQrHPiQi/GUDDA0cT4Cn2znBYl9kHoHzK/QS5kSJCMA4TKS+e0kgUmsxgG61i9T+IqLOb0siEvNdLNfILTLyp8nSLeYpMvL3tTkOiHXh3ACOB624ukO0C6BcXAplNGSchWGBhaEePoYcN0OkvkKv5bGSk9FM16GfLaDnd7i+2z4x0xxeeMyq9suPXTf5wyu7futnW5+b3Tq3LYNdRuAgEFjatw9CdpbF0URAN1Vzf3PrbPu8Oy+++MzZK0/YkD5/dV8u6ifY3HVVv+NC2nKQBifAhsuQc8OU8otlkiSc9FJ4fp1xiQC6GEgF+ACh4gSKsCdKEQTh9BqldlqinwNEtduPM3r0CzL2c0xbx8foYgiiuAgxhHYsyjEd34QQNzNajrEYh1bdeAljq1w0HUAzjMXy6OZJBdrpzfdrjnyjqLQ8TOPUrmJq2hcXP9qDd6hoVoyvCmD8UUaBZQa/ZKEs4PgFLGdQl1/FJ5oJ+vxq3vbDvCHzMy3ZdfJks7x09WR21YbZ5OpfufbeJ89tCxnTC+w65ASueevNrasuPf/0k4/rPO9RGzqvWN2Sp03leFQ/qWbabpg1XSmZL+E9W5djwLEdPdvdqehg00ObPD60H9EvCDda7AtMwT7lGewBdQf2IxXtoO9u7bYJsEfIt+N2LIyIQGQk0IReatZyI7/xl90YOoof09PDgSXnAGJpGVtHDD3pp2M+jhABmCQq0LJbrKfWnRyCo30kUZPx4JgQwmFRQv+aSfwrJvy44TFEngQePIBek8qDtNNhq+UHa9tu4ZyJtLjipA2zP3z2lpXP/Mlttx8Lux4WAlu3bfOv3PbZzpOnV1145jH9F568sfuC1ZPuCZ0EG5tJ0c19kWTcGCeuhP6VKsf2dY49LLa3A6SWBIHQ7kBTJdq/ELuDCOLF+Y5zedBeRtGT8cG4SxWYT90bBYEJ1R7Ai9H5hPZPetPUOzC1LBH4PqF7HMZwlkPHAcYXE7slYrBmCQRGoIRG9NCA6Ik6v8D6AMwfPEQBOn6YDbQK4oSmwKkptFMQkqCCyjmuIRTtZZSg4AFknocPHSP68S+RAo00oJsDEw2gn5fSywa+jR29Zti+pZ8tPH7LTP68s46f/h8bt5x1wdVvun4G38llaYzAEgJuid2sRuCACMzNBfdjf3Rr+8qnPe6k006cevqx69tXT3fl2dPt8NjJZrG+7cu87UppczPV5OSXS4qMB4/M50hcCuEk6Hn48Pyyy70EIPxiiQLCr1mIky4XCU644BUoBiAKeok+YiwI7VRcKGgCArVD7Spo96YW7djjYmq6A9Tcl8ZlGZsahwnirfaomLcwD76Hz71zU3ctjGongKahxv5jt5BVtDvG4ZetQKOi1AT9hIuukJ2oBxcQ7rLAXRb86PDRTh3aCdBMSjT9wLeSYaedFVtaSfH4RoZndxry4umZ7d/3q/9w9ylz77h7Yi4ELTTsOngE9B+Pv+nakP+v990/+70XzV60ejZ97oo2njfT8U+easrxfR/6bSldgwt+Rum/3XDs/2xWOD5UPpoC0WJpW9Mm9INK/aIE+idaA7ixUqkl+jAMEDrBSw6imFW8NU8wfzXH0gC1q7lU6rcoWnizfKFWLGRg4SuWl2KmomIkNRnAeIDQrY+AaIGQhQjtNEGpmwCZMqAsy6hQDvmD6hCOc0vmKrRSQVsP5mmFdjJM22mxou0Gpzfc4JmdVF44O5lc8WsfuO/8H/nT21a+6trrc0LlC2DXQSSwlQeOX37XHd1nb7z8mGececIzNq5uvWC2nz1zquPPm2iENbmvshSlpGyvxAtE+HLHh+dhk2uG6K8anCdFhGECx7b3nMZcoB2AAPQDRAT7vtSfYjpGWoxCHwj/gP4SRZfIYni00Bm9+KAVuyW0PHGnJQAAEABJREFUq0ATe1yMGt3C51LRGe+xn/Zz1Th+DORDx4BKJ+px3HEcNaPIR1R0iAiEfEAFcajFHOgGFURQ8oNayY9WZbEAFaoBEleixbHRa3r0msKDiI6RQaOTDNb08vKcTl49d7afv2DzuuZlP/FXt5yy9a1f6W/dFtgoLKTdRuDbJKD9+dtMYtEPAoEjM4sQZG7bZ7PeefdNnLC5e+JE0z2730pfs342f36vUZ3UThZ6bb/gmn7IjW+Fhhf+yuGpBCkXDM9Dh5MEIjoh8nDBDRcQoAqoaFbcfNDNmw7eQumt5lgaW8XJlJOohkbRLkI/qNRHIHwPIADFIBoCEZVaBXqJ1Kbax9IvZGoXkVF8UWeUiCz6iQj9JLpp4S3Unneglyr60h7NpY+YB3bnoW7G069lQj7CjVmUA794CRzr5KB/hKwEXEUQipIa0j6EbmQbKbiIOOgmq5lWLvcLnUZSnMSF5YrEuTck3j+nkQ0flf3T/ZP6P64jTWYEu75LAlu5qWqe+fp21l7YsH5l84KJtn/VRAsvm27j3KkW+vyamzZcJRlKpOz3CdtW/2MK8Ysu29qx7WvV7esg/IMojC4moTvsFjcREuhWcQwJ83Vqp9iuMVWIz90PEdnteCjbXvE0leqhkjxUmEidWg2RkZ0JHCslWnZloPVhHYSm1oMzxWJdoXGiAnRMOGah2YgI3RiJdgaI1p+/ClZFgWpYALRrXpkXHkA8OplDl2Ojk5Z5Aztneo3yKd0MP5RI9SMz/eSC/kJv3Y/98W0tO3zgIF1cO64Lybkzl06uXd0/sd1Ln9Zp+v+5cqqxdUXHn9xLQytDkJR9IHVA4h2EG2U4D/Equtl2+qHK0XRsYy8CL4CHSiA0EaC32gCG48EucQAVRKDSuPo+Yb4iDqJyasZcsfR6oM/S0AfaBbKXp0CklgaI0A6K5qKbdhFR5z61d1CMSU8R0ZzAkkdTXWp3zEVE4Fg/T7Y8nmM4HGBhYR6DwTyqqoCyzHns67SanKyamGgl6KSFy7Gz3UkWjum13PO7zeSH2ok8f00nPX16/ivT9X+cIQjsMgLfBgH3bcS1qEc5gav+vw/m8+XUmm4vveSYTY3XrJ5KXjTdxHFdH9BOCh40KnA9j+JaAe8cJzPPyU7lIHTTA3AEqeKGA9yEIRT0qqAbDfVyFaNUEtf8AIlbjYoxgnguEh6gyUxpZyaap6MfzSBL3CIMBzMSiIxEp4jok0L0x4NdjCeicesIIhLji0jtMX7SKcIHJ3TQEBGICEB3nI6FCyHLFcum/nQzAqB+iI7d9piATgQmZ41dSVwl7YEmagF0C1M6un00dY+lf9ddpZurlAtLnnk0GhS/YjX4pbfhSx4GF3K206ZuAy/utvOXu6K45J6bNs9c89ZPJcz2KLwPbpXX3ffY/vTE/JnrZ9IXn7TO/+yKDI+bytDr50ArqaCbKu3fCI7tlsC5hBssQcrxkzi2MYvjGeJoOpoSAG3PqLgRr+hbMbSiWY6k9orxSvgwlrpVgf6MzrvaS0F0fOzW3uHqDkwzjqdulfrRO94iAhGJ9qUPLbcqllv7MqUHBehIZoAmUbeIxPQsRV12zgWOv0740XzgWR/HNC7WXetWwTMvleMLHe2LEoBDDp6PRBzjCQ/mjFRyi8VfQAoePKqSfpIgTTM08pQH8wTdhmAyD5hMFtxUtrB6ulE8eWXP/fREyz+v3a9OuuoPPsjWg13fJYG56+Dv/caXVq7ut568ckX6P2Z77kem2tjcSstGwjYX/jolo81vwo9Uic/gkxwuSSF0i3cQB/aXiirh2Fe8qirBobUoRmGvAHsNoln3Xwedf9XO1AzTHicAcxHxEArO1254SPQXiKgQLw5Prk+oRR/PMH2X0L73rX4OEvsfu3sMHpvRwYcIw0eiEyJL3IwsfKGOEQ17gBiufhq+W6KlriUOjvlpGT3j6j+29wIktKfMN6MjYTi9oGvGsKgw4MerQRVQOAekOdJGE502DyCtFJ2sRB52oi278qlmdcbqifTqDSs6P9PPGpcCX95g6wfs+jYJuG8zvkU/Sgn85Nu/Pnn+Zeedc+5Zs1eeuLHxkoksPKHjirVtN0izch5ZnNQECScundQ4tyF+yaQ/ONVXVOBCob9sqOKsrH7cVPCEwTtoNMRDRxAGy4i0mqqRkwaDFydqYBwmEKkFvUZ2EQF4Qy+10xwZtNW3yDhC7d7fU2R3fLWJ8EmJCERGYnVkXxkxHPsM2B1Zl0WQi/DrnzIcLxxcT+CckKvKQaQ2HU3wCvqfGeVCHChhem2DNPFoZh78nIhchuLL+5Ok2rmaG+GLVnTzqzavX3HVmjXHnfmj77hhglnY/R0QmOOX3De88871Tzh35feetDG7csOUe0arKre0MGjn1YJLqgX26yFzLsGODTYgxLvYliICbW8XAjwCHAA36jvartFNf42j0kGibSscO7VCTC9L4kQ78xPmJcKnivaHukUY7yEiiAhEdmtpVBGJTpHajI4DfozqzKSOfTaKdfM8dMT+z3rUXELkE+0al/nr61TKydPixbGMgI6RhBtJlWMqVA48e0APHwU3WBXHiRMgSxza/FIy0U7ih5McO31e7uh1/cLx0z13xcxU46rj1532Pa/eduPaa/S/fMV32v3tE3jdu+7orgo7TrnoMce+aP20e9GKNi7sN6vVrppPk7AgqRTgFIWc7ZF5D8e2ZHdmVw9xuIAOXTNUwr6BsdiOurwI+wijALowPGTxhP2j1tJoAfzDPPikrapFN6IQyyMiS5NEu8gD/WLAXo8Ya2nc6LE7kgg9eI99REYOGiJ8jANoigiEJisbnyK1q3YA6hRCcfSOhw61s0Zq5/ELQjt0nDGiJ+skSSDiODYC5ocldg1KmhX0H6ODeTRSj4l2jkn+XNuQgSTD+7N0eO9ML1k4e00/u2rzqokXTfTWPeF73/L1ya32n92FXQdGwB1YNIt1tBLYui34X73uvhXnnLnqwvUr0u+fbsszeml5btuXqztJkbd8gQZPC5nzPHSkcD6F0C4i0AlQRDdbBcDFJVDg18zATYVOfjqvg4tFoNSMgoNECfZ50VuEjxgY+Hyg6uDd/hpb5Ri7vgUiQutYGLkRL02JwGWIih7YHa927/nUUM1bJ/s4sUNzUI3jqV01dtdmLEJtrZ/00LzUEQ8cTKKm+sW8aRG+SETAGxDeXiBSC7zi4YO7rLIoEGh6hmVcPFp5gk7u+OW9QI5hloaFNQkWHtPy5bOmO7J1XWfq3Ln33T/LeguzsfsACfyv/wztY/uD4x9zWm/r2slk60QDF7dk4YRGGDYbKFzOw3aiCz37BJsCzguEYhenT+D+IUAqgPsD2mmO7OpWMRL0krFDTVUMqNj2TK/uKMaUWmrQtniL7O2zGLRoEdl/HI0s2OsPx+9SHzB8t2K14kPjgHERQLfwgbre9FBXFB+8Yw66UXKE47jRdDFOILaKosn6qp8DsDg2BBA6RARqOvHwzjM8AeBQ6hfdYYGC0rHhmC/3umimDp0GlYG/Cg58Wu3o5Jg/qemLS3qN8P2rprOnb9q05pgfe9+tbWZk97dB4C1/e8/kY7dMnL1lXf78FS33fRM5zuW6sbbhhmnKtlX+qRf+6ud4+HBg80F4oAj8eALKaTtz/AjXDBXYZmoK/RD7xKgwQU3RR+w7atuXYoTFhybiPM98NC8w791iGOf/cR6aRGTsUlN9ABGBAIvC4rWn7x4uZr002lLnov8Si4impgfNOq5AROhR3yJCN8An9BI+HOuka5GaylRNTz/HOoF8wTTekTcPH8Ixor8I6T88X+DhY35QYEHHCMdLyg8krSxFv9VAr+nR8gXXj/mkEXZOtdzg0Z2suny2l1xxxkzzyWsvf8xs/VevWAC7jzgCD2eB3cP5MnvXkUNA/5HsGz8amheu3LVmVS9//FQ7e8FUy18xkVanNTHotlzhm77ioSMgTzwPHQmcS+EkgXAiExGAiwZcCXEFnAwh/Ek9cCMWuGgETmqoGCc4AJwSg6epdsd4MhK9eIvQvUT0Gt2BZgCDosCJdSxhiHCSjaK/Tr4iwnjCEL0l2kVEHbVoDyq6ArX71ji1AvNU7Q4D89m9EWJyaBl00h9L3bUYxFuEeSkbNSh6MQ+B1BaICJSCAyBBop1e0R8aST+JM1BUElCboMlAuisu2AUPHqpAzp6V1y9X3WaCPtVOK6SYl6TY0cswOL2dYWsrka2dqrjg5//mW6te9abrc9aRmcGuByEwF4J76ydDf3OOkyb77vKpnn95v4mL277YkIdB1mB/z7mxykgx5QLvvYPKcZPlfAB4IA+hgrZP4DhQoULdTRiMwIeKfbf2BIR5qdgpwG6xRIzLMCyKFkbkE0svEYHInloarnaRPcNFRL0XJeAfvtzBsRi1nc8ldse4EqXFD4y7pKB1VegnzIeRRrfUpnZk9dd30os33wL1GYn1BGgP0V/fpBL2eXpqAEWfcT70dM7DU45+Gq3i2CiHQ6iqYgjd3HqCb+Upeq2cBxDPsTGAL3ZmDQy3dJLwlG7mrmom/mmrfHLy3DvuntCPMbDrwQmw0a/hL0QcHytWrG0/utdOnj3ZSa7s5TiznZRTGYbelUNknJcS72L7eNrHhwyEEqJ/7YrtkgjY1hXdVAgQSqe/OLdKXYTYXfjgDREBs6LU3FMiEsNFBEBYlOa5txzD9R11PEaFphGI1FIflfDh6KdiIG/1qSXscwxevAUSs2N0cAjUYmiA/qFldAfWcWTdbTDROI1mowEizE8tlNBTognaQtS4Dmo6BkaBVwDDATC9sIzOewjNAIeyAgZ8DHjwKPWAwrJp27TyDBPtJpVB/xPgWblLcuzstpPBqTx8PH2y5a+cajeeONu/ccOr3/jRJucvgV1G4EEIuAfxN++jnMDXcGWG+e1b2s38ObO99A3dBJf1fDnblYWkl5RoceOUcmHQRUA7kRPPacthPNuoGTcEjAP+yoGKsx0nMoni/Ls4izqS5sQHD3Dy0wy4D4MGQ4S3YHyJ0E6JCP3HvrtNEYkO3WDUNrBMgOChL5E9Y4io+6HTPCBUFwtWUd+tNdIcVBj5iQh4UxKTitQmIBARLL0E/KMsHlB6rgoaUQAheFXFzS34ixP3VvBe4Ki4YOoGi7946D+ujV93uZCnjNflwaPfTtHJAjdY8+IG29M8LGzgIfKFrUx+IviwNZteseqHf+PLGezaN4EQ5Pa//FwrT4pzu028fNVk8tq2l+NSKduZr1yeCjzbZ9wenh0i4arv6CccN8LDNwLbkgrsH0Hb2yUAPMXIsd0ddAwEEUDF9FDRGd3qJ4y7aKp9qdgLGMa34KEuEWF28lBRYriI7GFqApHab2xXUyUiahyQtH6qyjnOFBIVmDJA7ernyGFULzgI6ywQxtCbYUwX6A/1i2EOoF2nm4JwA6M6NkCaOMRNLt2BY6EsBvzlY4CSh4/AOckxbQwZnuUAABAASURBVJ5laDdbaPMA0mBbZdWCa4TBRDcpH91vpP9PDvyQVDvOXzW4q60fZmDXPglc89ufStbMrJtMyuH3rJjyr+21wos55cx2MqQcI5y2Sk5ZbLWSrVxUADe5YTjgMjFgy5XQf++U8sSReAGbJb6DNoa5WvQUCqAv20mENldBdC7Eg1+MxjjyADn2IZXI7rB4CBLAjfz2zlVE9vZadC8NEpH4vnGgiIyt2PuAsbd7MeLIIiJ75KXeIkv8AkAc0DVIwD+jMJHaDvVjXdM0Zb0cWACqgkNA4j1/dfJIlCsHjx7MC46NIdtGP2Bp3Jy/fHTbLfQ56bUbggbm4Qf3plmxfc1EXj21l/tfztPsOQvdFZsu++G/0/VDYJcR2AcB9r59+JrXUU1g6xtvbJ7zxJWP3jzbeu4xs/L82Wa1YcIvNDqYlyaGSLhQp9wo5UmOLM15ptCpqwKkiBJ+sYp/naqkHxcXVAzX0wRNVAknu5FAUyUegRNeRbOKptBdz1m0cboMEJ1NuS1hYuwWrfEOfPKrETcaGj/OvAhxQhX1WyJGfMAdU3Ny5kt4y0iO5liyO80oHgOhis5Q8ZUUyycj+2IZWW4tu7AMtV8FNenNNEAsL8tam6ivwPfpL0CquhZkHFMhBmlwVIDmXWdEO1cd7wTeATTg2E5B/077YIBiME/tAqoFNJLAn81TTDQztJIKbrhDknJn1vTFSSsnGi9dM1m9dGZj79E/+jb7dx/Y65q7LiRvfN99k5eecvL3HNMJL5xNyyd1HSYaXpE7HilSlAk/+OUtDNmXC7BfSsUmKuD5lTcpabJd9K88hMDmYAcKziNIgorxA4RvdIDaR6pEewelJv10k16ygfeUQykeBcNVZczTQegWEYjUwoNcInW4iDxIjD29RfYdT30X+zbjiMjiu0X2tLN0oA/r7lDx0FVyTqkcP2dIhkpS+icI9A9wCIwJ1iXaaVb0q+gXKFBqjqX+pQjzAIIWxtHHlfC+RMJfafUf8zu2ic5RuqnSv8++MKx0/wvH93dbPfQ7XbTTFHk5kHxhp29WC51enlwyu6J3zewknn3PCVduuOptNzRg1x4E5sjkcWeecPxZp618/skb0xdPNqszOknRbvqhJBiA5wmknly5duRk3VA7J6ych4yUfTphW2kbeZpAhbIoELR9mTrwU4mqGpmAq9+th3kKbFOdZ7XJo8lQUfHB7oCoOjfwVXuK/kv9mAQqJo+3iEBEon38EJHoJyLRywWBRLnoHz33+ZDoK1Kb0RH4ZFqo4BDNwH7POOqlYox4i0jMX6Q21VP4cBIW/ekc3ZoHpXmKByjnE/ZzV0sEjkr5ypTpE3JMwDWe7Ae7dmFh1zzboALACFEC71z8jzO0cs8xEpBzX5AW9ya9dGHlbEeec+yq3itOfcxJF13zq1+cvuaaT6awywjsRUB7015e5jyaCehfI7jo0ases25lfvmKrlzaScuT+HNquykDl3NCil8C+XXEQRD4ZUQ3Tz5JwM9YEJ34OWFBpQFRAnACFQqVo51uCKcwWXyqTQRQ6QQ7FuinEgkYX7qgMJPo1GAwKH4p4rtYokX/GBZdux+MyugBMX96125NxXKxRIgShghEBOAd4+r7aeeqQj+mGrnVC7zowydvliGWjaaWM+a8xK5+iJHjA9B3ABjnA14SXZpSpQuGmgzgXafS50gCaBY0oglejg7Ph2eA1grc5Fa6eHPDi4qLOKX/0DDjDqCZebRSQc5NWYaBZGHQ5VfeE/st/7SJVvKMldOtx7x6241T5MtcmflRfs/NBbd2CqtWb+h978oerphuhQv4K+D6RqgSHyDKnKs5KvHxEBA4TsC2ACo4Hsaj2B6O44bxMYZa0aYKQh9xCDRUAgdEP/YBmoGqRlL7bjEN6jhgejBdoGq7MITZANHEXleg796K6UTzw2JZgozs4PgZi+MgusZhMQ0dzBO0A8yDUhOjS0RqnwCWUGivFVjusapFO9MzfmAsrU9t0i+66/KwKLyFuZNV0DBaeYsInJcYM5A/KEd5RltsFo7Nim1RqviBRM3APFJuhptZjha/8DaZoMHNWFrO+yTMr8pcee50N332+pmp79041Tr+x/7I/t0HRpf+p9ZPO2vlGWumWs+abuNZ3aw8s+WL6VwGPhVuZqWCZ1wHx3apn57uhGOEN/1KgOOECwvNwBCVGsKHYzvXgq4lbCd68mYc5hsonZ/VW8XMGDa6GWVki96am7oD/XkzX74uhqgvaptGotiNoKFj1W56Ld6MFF/o6EO7plaDrlge5q79T8s3Vp2XRlAFxDwlQOOrYi+O7oph9GcemiZ6AYwiiH/4XqFc5El/6BWg+akAAcZSjwhZuCRUMUdhmHMe3msOYC6B7RPAJYGHQ4FGrzhfDYsCC/rxiuuIiKD+ZbCJViNDg5Ez4YGy3ClptTPPsXACf9l66tqpieesWj/zlKnHrl1r/+4Ddu1FwO3lNufRSiAEefN1t3e+d832E1dPuu+bbstlvaw6te2rZsOVEr9EcSbyXLWTxJNSQFmVqLhQJDpxiXoFnR8pmurkxAZwsQhCPyq6EZ+1K0APFfFLDXuiUPyYAsf3CMUbqjou0wnjA1h0B/AKu910LYbRHu+RhxahYvpypIr+FVMGOD49xcMTp11RtzjUV8B4sQj8AhdcAGd9xg00KOgl0DyCpqGEobXAzaYqhjLXOr7G1lSMhloCvUQEvNUKtWhsLXPAnpfQqfGiol0YXWgD9KlpRATK0LFdaAXhI/CXGFXJhSRQbBXo4aOVp2jzANLgl+Ckmoerdqa5G5za8tX3tlty+cpuds7c2+/q6oEUR/Gl9T/5eVi9ql2eP9UML+QJ7UIusOubvsoSjgFPvgm7Dc9zbIcKUMbOYXcbgH2GAhge2B9ACe10My0T0B6iYkT2qjg26OPYiOIYVxh3bKqfCmAMlYxM2oUCL3YGWukvfBdoUkzDJ0BXoF377VJBHEO0dziAqQKfQYBaOh4CKo4FVeBYqjgmNKwSQS23aAbmBSowRyyR0L6HmMHYjXgFPmvFp4zfL3U5GAqhp5rQGIjI1GcsoocjK9CDqZjBKJ66mdaJgwgdgDYVVaHSv5rIg3lge2pbNjku2o0EDTZqGgZwxU5k1fyKdlKd32mGrRNd9+TeivL4q/iVH0fxNTcXnDLYvHnTKb1u/rRuU67oJdU5zVBM8hfyJFee7OOeuEfI2WqBqqB9SG0hBFRj8SBIKwIEwjbkE5zA2MYVBfpqCO3sfyKoL5pBHWMxHaixk8F1vPgUMDUqYV+F/lJIU+3iEVT0C1GCwD/6HIsFGb0/ZkSn5uzooBlfVnvFerF8nFAROF6CaF1LBB5i1c4EvLUeNFBBGF6rBBhHqNrUsMDS0BuACwL943j44uxC//qpfmCI3rXJEouWJSBetGuYupQ1aBHW2bHMagLCP4ATQMeN59qReA9h1UqOi8FgAYPhABXXfA1r5BmaDVXCg4ggkSFcuQs+zDdTKY5tpeHSfid5TqefPnFN5/b1CCw47DICNQFXG/b89ggsu9hy1R98MHdFelzq/Q+s48Gjn1YnNkLZ4AYUCVcMz59nJUk5iSbg9Anu0eG5IHuGIRTgjERxmuaXQ64xiOJcwzUEKloB9jadyBgRmkakgOME6zjpegnQrBLnkHD2UzmaIoBjOlrhOFs6xqMT0V+A2l/gsFtCuwifFJaKkXWjVPmAyrMIjg/hgSMknNBrSZVA58jAd1VSIcoVqKJKgIuIZqnvE1ZKuACw5CjFM66H2rUkHnxycvcAJ+MA/as1DhV9EcsKZhLAxYHhtSm0CURUgDiAEaPpWG7ekY96s/gMkqhYhmhzTOtYdtYLAjgHR6A+cfCJR8kGiV+tuHAUtAdoFFf/ZN5I0eCXq5RfrqS8XzC4J21lxfH85eOZ3WbyUnQXjl81+HKbOQuTHX03O8Qp6de6eVU+uZ/5l61q46KGL1Y4lIlIBcc+nLqSXwprZfRL2U+8tncAhH1DGzII25tCVGA6gL2NqthHCjiUjFwi9nHR8ADvVEJT5WgyDTsDXwyVZ14O2CMN3wLRd1NJYPoAMLsojSvCJ/sHaAZI7LOMFc2KY0HtEE+3hgkqARWiStarGqlk2SpmXNGMf7WJeVYiKNWkguZPgXaIg1B8shx8BqEpHBeI8iyn4xtrVRDaQQnzFwFUcMBY6iaG6K9xozSPsTjpxDHHiA4Cx3cLFTNg3eA8b459ry0QUPLAURQDxL+SWPAAzvbMM4dmM0WeO34BrpCHBWTFDp8P7+933MJjO2m4st/Knraq59bMBU4EOBqvIPeefFO+bqK1tttuXNPN3PMm83Bqxw0bzaqURgVy80hLD9AOcWBjQCezwIms4ljR9UT7T/AewvkYVN13hG7GZxwJBftLAQeK64ZnH/QChgOObSmObamm/vpOQe1O+DrHONrLASdCO3sKzcA+EPieyqWoJGWfpUl7Sb+CYVWMA/ClTFMtSscmg8CcGOQA2jT3IOy5Kvb1IKwq+200Wc7AvhQ815BkCDVBP5aC6ZlSKDB/jn1h3YQbeGH9ICVkJH1nLX2bgzBjwd5/HAOZqwCVimMHi6oA1BLh+1gBEUaibwhAqAJj0k1moISiN8QJPNuEVULgmlEUQx4+FqCHkMDDZJYl6HTaaLebcGxL/dk3tk85n/pi58rJZnVJp+Fe0eolF7/6Lz/WYCZ8CewyAnDGwAi84E0f7z5u82MuWjnV/sH1041ndnxY2XaVb3LCTLipSMRxEtKJlRObzkJ068TEKYt3hVBxkoweOq/sKWFcFUR4S5zI0jRBFBeIlBNb4h3G8jrZ8R3eObiRRIR2UCyHAHES1qlS/SH8g/1csjtcJ16WlQZYNU7iiOnVzSyjXTcsGF0SJ+zaITrhj/+6GO0AmTCFTvRBansdU58sK8M0T6gJXnwvn0tu9RCIyBI/IqUrZk9z6S3MTKV+wqQqtUcxj0CBZWKGgCBeIrQwopArPMvIdGVZodB/+8Gv8iKChIeTPPVo8AtvM6E7DAFusKTYOZNUwyd2G8mvzE5OPOEH3/6Nw+v/9RFreGgfW7d9NrvmTz6/6oQNG66eaPgXT2Th0TyUJzxciI4NT67eAY6bI8fFOC68NEG24IJO9LGPMQZbj/yhklhoYd8S9WUkZoNUx0OasD08dHwkdHtmnnCHldBUu3eeezbHphRoGu9229VdK8ABFBubZn0L6j5BP5YV8d0VYrm56XHcWESN/bkjqfMAuE+KdRCAWTDvcVw1WX4WH5pWmAbRXTF+BYzyEpoYvRMMr8XgxTsw3wqO8RzDhdI4IvpGjRRQfyXWPNW9pzT+WJpepSm1XKrA6IFliybfRCcQ85bawPjie9h2FTdYJVXRLoSQ5SlazQxZAiT6y0e5U3yxK+Uvwcc2gOdPt1s/tv0vv75Rv/rjaLpCkB98yzcm1vSbjz3jxNn/Z9Wku6STh7UZSseL37BVAAAQAElEQVStPA/igX1V4MhaRODhINCLnNnWIaipYmtrAGHHeVTNcUzGcU7imEhSh5RzVZp4rhcU7UmSwHMN8c5D5ZyDo10l4gCmFbqF/mAZVCKCur9UEG1jlkUoUIIAEQEC04aRyXyiFTEUGLnVpAPxYgQWFeMx7+h2AXCV8B213OLaAeaEeAnjCPRdjvEcEDxAt/D9tegEI1E6BvQQA81YGJWKhzaG8TXgKzXybjGcmWJR0EvzUlMVI9DiICKLogUgN0dmQlPtmnfF8V4UBYbD+gBScd13TNfMc/S7HbYJ+ZQLQDnPtp53UuzKG254WlLuuqo/v+JVL/yFj6zaOrctg11HPQF31BM4igHMzQX39LlPth5z8qmPm51ML5+d9BdNdmV17pFxDypZKkiccELXeUggnIh0UgrQpd1xmubkx8koqBDowOgKGo3xmUYEjnnoJOZ1gfCuXkR08UjUXsvTv5aHZzznaTrHtLslUucnQhOUmhQO4GLsOF8nFTCWZ7k9ayEq4eGJGzBR0d9xFfGM67lY+MrD85cQRwm/COviECID4ZtV4NweoJdO0IFlCixfjCPkpG6aoIT+Gk/Ii1igX6BAu7pFGDIWrQ92a5R9hwnzk91BzFBE4Phe5zxNjxAk/mPBggcP/Qm9Ciwlw9I0hf583uDP52wahGIg1XCe3aBY0Wn4R7ez5Dkre50nXfPHX1sdM8Hyv/TQ8YSVW9ZedMaxz1g97Z7WbYTT+QG8z/2nOHIV0b4p5CoQANqWaoLtqQpku1SxjRmmcUQELvbv2vTecVxQ7PcJG0DdYznG806QeErNRTm+G6A3TeH7RwJor8XmhgoCqIIEIH5Z5Rdkmh5DeAyiEh44Uyrh1+WEGzL9j0gkPDwlrEfCnU1SCr9cO44fldAEFZDykJVyE5LGdAU8Tc98opi34zsc3wWOMXB8BZqVVGCWUbF80EvLFrSYUUCgZ61YbLUu8WNgvEdVG6WJXnxwQ8tyK3/2V7qxGC4ySkFTRCBSC7w0vv6Vq4IbLB0f6tax0Ww1EceGNj7nhzAcii+rVu5lc7eRXjzbaV+1vts8/Zq3fqXPbI6K+/Lf/2Ln9DOmz9qybuL7Zrp4SjfH2kYS8oSN5Sl2Sgj7bi0BeI+lVug1atPoZnsthovAUV4cEuc5NjxS/jqVcs1IE9pTT78krhVex4yjWzz7sYzkmN5DJEFwKk9TwImaKuHYJz0WGHcBaaiVxD5bQtcFB0AYKzDPkmWomE9Je6V2hlQsW2B2oCnQP+D6wrmU9XEVU3LdcJTXtaNMkZQZvJpFCvUTxhNmIDxo6JoiIYNUOdWAUzOkEAoMB+OyN0PHbuUqlL5EQQ35YXDoKxQucBwF6B881CV1oPbp2qbP2lOkNqEmrSJ8OKFzLMf8OXo51ofFEAvDIYYcI5qXzlfNZgP6V69SfrgSjnEh36rc4VDNd9IknNKdaD19w6bVz51eecLxT/2x9/HXc3236WgloOPraK271fvkO1rnP/r4M1ataDyt30ue2GnJxlYafCKVcG7nRC/g3BMltIgI9OI8GCehAKFZq17cgwZDRKK8c/Be5Wmq1O7gmJfzsqdJP5E6nQjDVEzrnMZ3MT+R3eG04tu9hBN9UjpulgSeRXVc6DgzMu8CGG+MpISwVk7DafP88pTEBYTloAm6weWKSwwqhldMqfHHAv1ClEMQh0p8VIADKA2jhTFAqa/6BMRLgAOpl8bWCR8PcokI81EhmmA5hOVwziOAy0IACv3Vg9KDB2PBc/HO84yLR84vu56LHjmU3JSGoePX/W7qqosbmTxjpp1f8No/u2V67jo9gWFZX0+c3rJ6pps+fmU33TrZxOmdHJOpC6KVFhGIiFqjRGQPd/SMD24HAoFHOxgHcE4oF6XcF+Uc20HgY7gwXOVoqmgXgEF1uNCP7/SUANFfRGgDJP4BQLe+WUtcSWA/DAhS0Z+Km4MCjv3eq+JhoeC4KKCHDs+DhGe5awHc31BCuSVSt4rhGpdpEuYTxY2H/tdxHN36DuE7wHfq+wPLElgOLZOWDfGKJYXQLnyy6HyGKHrFW/gUjP0CXQ9xM3hfY0REcwHUEKGdcuQuIvQT6KXp9OChqrjREoZnHBuNZoYsT+G8oOLYCTy8pyHkrQQb2pnb2m6E75mZ8qe8ctvtHc1neSvIxZtXnzzTy5863fFPmWzw0CFVlrCN9dBBnCBQBHbYpVJ/B0BJj4V4scHYtqBiHKaLBw7OS4nKeSTeIeHBw9N0bJOxvHNQu2fClEooz/TeOYjU0rk40D8IeAU4zvPa7+uD9oB9foi0KmjqGCjhYjkYmWkq5qEKzK+iO9A7QBgjgBMlVUHYn9WHQfQS6DThKpaLH6u8avHQwf7Dw4gElotvER4shOFSpUzHw4ceQHjgEAqcYgPjBcYLfG8cLy5wHFc8bFQonSrQDPRjWfDdXSLCetQa56S5qkAGYP2DAAXHhP5ndvWXj4KHkMCDeMINQ7vVQJPjxHuWqVpAUeziONnF+aro0fvUbiv9/sl+66knHLv22MvedH0+foeZB4XAEZWJO6JKa4U9aAT0v0CydmVz/ex044UrJ91l/aYcmwWkKPjgxKF/jcQJpzxKRCB7vZn7DK4R6lsrTk6Mw6icnwSei4X3Lpo6KSWjBUO4IGicsbDkGvupqd4iAhfjC0QE4yvEl49dD26K7E6jsQRSLwicPQW8WDfdAAUpUbkSaobox9owgtP4UeQQKk7/FV0Vz1hUjFcjEJZHUDHDQNGPT12gKuHyJZ75elQ01Y8ZQISZMw4YXdPqAUiYn3qpxsFqfygph7H2jici8T0iAlogjrVhGYRlQhDWAVwUQvz1oyxLCKMlSYK8kSPPU2RsO8ev3igWEAY7wU3k6oaUT+rm/rn8uPXo+2/50sTcHFdFLM9L/+eZkxONs7st/9wVzXB+N8NkhsD9SgW2KtgtySxQsltYYidQEVmEo+2kTsd28BwbylqVpgnUTOin4Q+qUU4iApHdUm8RUWNRY1egT0VHJdyYcMMShH2UbnpzkxPAXkBr4JgAYp3YjxmNYXSzjzAZtK8gOMaLMaCpKoapGIvhGiZMI8yDqgA/ykfzcrRrH5eA+L7AHAIdi+WiXd3MiHlAjfgQPqNYNzXprG/mU1v2fO7tre/ZM8berjpXfYoItF1UIqTCMuuY0I2VmoEbLY2XNzI0Wzmy1EdmYTAEhgtIqkGjk+K4ZhKuaDeSy3rlzuPm5q5LWBlNhuV2bdsW/J98HN01U73vmWwn3zvZYt3Zjo48HL+CO1Rw5CiOLMdSN6VrimdcTzIMxe5GD+wfdGocpvHOc1yoEniv64jA0V9EwHuJ1M0wARgN8dAhQMxfEOPpIzBRYD9WAY6vdWxDinYXhHb6st0d53lh+SUelAuABynhc6noZJYB4HgKGo/rh6h4EIjzuGMYePGdfALMX/hu8JAxVqA9gOsC3x8Yr1aMzUf9toq2illVTBsYD6poF4YwW4zNim5G5HO/N5OI8MGIIgKRWnTGm87opw6dsypwJAldZO+cZxt4OgQ6LoZs78FgAJUe0BvNBlocH2kiqIp5hEq1C6Hc6Vy10O+2k7M6rfR53X7z4rVSrgGC5sz87D7aCLijrcJWX0D/51fdpH9Sngyef+oxyeVTDVnbEiRND3QaDjknzoSTr0OA50zEGxAsXoHzReA8xymJfnWAEwfnJcp7B/5sQtWmYy+TscDpRqXpKVp5q2VvVfR/8FsnxbFEBCKyZ+R9uFhsVM6jFJXwq1HAkD9ZDyg1h4n+hF2hYj0CGQTRMhSc7gfMfwGQeZrzgFtAxYVGFbjwMCdANydctEBmFStbgZMvy1RvsGp7oB8zgcZxqJivxgr0raJ9vOhpuIgw3nd2i9RphTlrDiMnrQLHujs2iAjLxEbUzZUuHPrzeWD5U+/Q4uGjmSc8fACuXEAYbEcy3OlaUqzo5/K4idy/pp01z77tuG/0sQyvuRBcL8PFs9O4Ys109di0XMh46HI52zylEvZlYgINSAgU25HsAu1jCd3CvuDI2ZG358HCJwk3U7Wim351mECcxmbLB4pMJSqwBccC31MLvIT9R0VrfQdAqhAVy8B3V4xTeaBkX46HDxFo34Sw5OwHws2P8Gsr+GUV+oWV3x10Y1SBGyLGqcdJgkISDJ3HkOUdOLXTj2bBPMoYz8UxFSIRvjDmp/tuChTfgxjmEERYBorRSs8ScrNWOc4kgtFV0QxRIsL6YyT1VyECEhqAupkH7ZpCXbQe8C3CXFRLUojQj25lGDdXw2HcWOlfKxG2Y65jgweQPPFIeDCXAeeD+R2SVjt8Nxtu7jfCM1dMJi+4deOmda960zL8n3CGIHfM7JgZyPDFq6fD90y3sKURSueHu9Dgx5u4dgjgyErbOrD1tF2CVAgogUAfjg1HduwNUHkBEnJPvOOc4/hLu4faPd3sclBxeEAlAHMMYEa8K9or2iswOUV/KRivgEBV0qyg7+RrafBt7O8Vf30IVYP+TYCmhAbjZczHAaJ5DKFzvMgCR8IQnnO759iKYkaeZVcJ3wEpEagqqkAZ/yMkBSquKdq/C/btgh/yhuzvBftM4Tx0PJWSoBS1g+6K6YYo/QI1H1W5ActSMm8AwnJxTIn+KkJ5VZkg4S8qCavnKb6GdcABXSICEdlnXO33Kg0MGocSkRhf2KbC8jsqBIGOj7h2cIygKgG2a556NHPPNqx4mBsicUMi3YVieJ9guD3pZeXJ/YZ74arp7PmX6fjQjPRlpqOKAHv0UVXfo7yyQU6Z+2zmTn3B6RvWtZ++cbb7vY2AWZ41slwqyeLCUXKyLeG4qDtOwjrncd6hGxBwbgkqPmjHyBAR+MQh4cSq8jS9d3BcKRgETRgYN4qJdGJTMSfUJh54MaGGVZzwa7OKcdWuemACQERLiD0ukaV+tAd2efoFCDh3ot70BFSsa3QzrNJoDK8zCowXaB1J46lrMY4wZiCfKpoM4kTLuKK1E1QMCQxR/9qgiyBEhUBvlRq1SW866ltEICK1g8/Fei+NRP+978V4o6TRiNkL89N2qaXpdPHQw4cq/mzORTZl++VZipxtmnJFi3/3uZrnQjefpGE43fbl2ZPN/JoNrfTiH11G/5PBOf6C85N/e89ket38RWtW4Fn9Js5tCnot7oqSquC2vITycPGvDwU4tg1vMpXYN7XFlalKhKxpcc4hSZJa3EGNx4VzwvGBeD2gOemx2IYxRv0QYZ4UXxY9NI6qYpupOdYe5QgAUwFgv1dpJ+cIBxUkgariBqiiW0d9KRz5fMfYrGjfp5hrxfwqjU97iPE07Vg+9v2K+Vaj/KtAToyLkTiUoJeaUXTIEtE6usMoxci5L2OccBQmMcXIQUNE9Ent6w57eIoIRCT66fgo+BVfN1hqV980TdDiwTxPhbXjxqrcBRnulDQMGg1fbm5luGTLms4PT2zoHv/qN97I3S2WxXXhLRsgigAAEABJREFUXEjm/unezVmzumz9bHJFvyFbWr5oNDBAiwfInHNFym7mKREBIUKn2yg6tV8KKtQKEAlwjJdwXOgYSUfjJOX8kyTC8JgFBACjRWke0ItjRA0Rob+Aky6406VZUdwEC01uhEGFiu+iU73Y4ZmFQ2DLVSqOgWrUPwP7sooZgpEWJYwtdEVz9N4Q6xEgNEEF8JDAeLU90DYS61gxbcUMKqaNJu1BRf/A8MCCPVBMT55g/RitvpmI0eGYSUJ7wozH0qh8aR3vID3FCV8vzE2wOLewDvSI/rH2nHtKjo9iWGAwvwueadqtJjrtJhJXQedKCRwj1QKq4Q6Rclcz98Vx3ab/ntOnGy//wd+8frP9tSslenSJU8TRVeGjt7ZBXsUvDOesko2b10w9abrbeMpEMzkxrULqq0JSHjoyThShWOCkEmrpTKbzjpoEp5MPaOc0xHBw0ag3sM456IZqLBFhuDCF3oGP3RrnQU/etX/tR+eSW1PrHKdhe0ujaZiaIhpTbfuXbvbr8gMxFV8vXBUFjm7HIIo2eiNEM9aUywo3UcLFiqq4WAVww0YhphPGBG0VzbAoLhsIAtADAeNLbaqKHjRZibpMfLU6GZMGnwx+kFtZPEjQA7yZfe3HTLUo6hARiNSC8L18m/6/PfSL7oBfrgbDAT1ZQ++QcYOV6SaAq53jZlvKeXHlrjSV4VQjCRflefa9nXb7vB98+9cn9f9zofkfsQpB9BeciW550nHr/TO7WXEBN5HrUqlc6sH2DXDcxHj92slNBnsDdONElKwyAfMpIzl6igjcXuNC3SIOIkJh8QpMriJ4+gUInyoae92BbhVjMoH2BRV3BerBsPquY4D5CDw7oQ+Opmf5PYS/PgSqYv+tJEHlPEqWs3RCU1A4oOTL9SCu0g0RUDGviunHCnSDV+zl0GfFp6bbLeGX3Fol6VUcNyrw3RIc81oqYX61QBt4CQUEulTRQTuosTtgX5f6BsbSMJE6F7VH7eUcsyNKImQt1MKIIgIhDxGhizzKkl9shygWhqiKCp7+ee6QpxwnnDeFGyuUA7hqSKLDNvvMca1Mvq+Rlpdma4bHX/PWm1sxoyP4ob+SP+bMb82um/KPWbkif1qvJWfkUvRzFFL/0lFpj2JLA04cRATgHcV21LZUCe0OgMo7h4SHDu9rM4km+8WIvWaBJVdsL7rHJq173GxBBAnsrVQIsU1RBQg3x07NADAYYKE4LNjPJarg+2o5jgHH9AnzSQHWKMAjaHy69L1BzUVpbVT0YBx9Qs0YKfBdKvqwLODcIVElY1TAKNdxanoArHDAKERoamGFcVXQdBTnH6fiLwz6C0zCenkmchSTMPU+7+/IU/NjkYBoYXlYD2WgHsK2A9s5EKQeyPVgvjC/wGpWyLMEHR4+8tTDoSCHIRzHiKsGPKDPS1INu7mUp/Qa8tx+N7t4XaPYeNmrrs1h11FDwB01NT3KK3rNNZ9KQrucPm51//GrpruXTHayRzV91dRFw3NS4GLJRSCgKDg5SNA5hVPj7skmTjihnsx1svQi8M4hcR5pXDw8HCdwekM3ZEyJWnwyHZ/RreFqr+PQ60HuQP/4zgc1NQYDD/CWUTzhsoI4iQduxgSuYrn587voT9ncEAknUkCgRi0HxmSqlMoomsKFiYsSuCiBkYRF0YnfsZ7CxQVcKMb1BFNoXaOb4YgCjQBRO2in+ErGpF1GDjW+a4XdOdCqZeSL+ZK6HTUwsGCB7yy4uRrw4DG/MID+tSsRQZokSLl4JGxXz9KJLhzFPDy/XuVJmEgdLm43/dZW0jxt7Y6vdecCAWqmR6Cu+oOv5Rtme5tWdRsXr1+RXNJOw/osDLNMCiKrQBysFSFywXdsY6EYAJKMYmPGcKLiuBD40Zjw3Ex5L/XYYGCdT2wCTR4FXtrXJQRmE2Igm4R2LFEAe2UU+O7xrxxgGux1aUwwplOxSXzl2GYOLm76PcvrUYlHSRUsUOEcCpax8ODGKzBMVSFICfowl4JpS+YxVgWvmx8KVGB/V1U09a91FexoBSugKpm65HsqcQg6ZuI4S+A45naXiyUNTECJCESE7wXrHiILLLmEuQjYHjSXeC9aAySGhFEeiwEHYNE2UIkIHMsrwrzIV1nrrx76d9pLftkV+iVk5fm52fuSbywB9gtRlQWSUOTNpFzfTN2zO63Gxd0uNszx1wIg1BXDkXXpoWP7lh9oru5np8920yevnMjOb7rQ89XQpzJE7ito65IWWbCKS6qpPFlv+jMOgzyZeroS9rmE80uSOCRLxwjj8GaSsCjNQ4X9XEzBngFKUNHBYaIOCB2uqjhbV+AQhM7HlatQUkOWfcD+OvDA0AuK2Fc5v4cMARnfSDvLzNFAtyyRq+0cXxgpqFkJhPWXAHA4UAHCguj744GB48XxI45KUMYwjQs4gOMzsJSBdhV46bgCCtpUXJsxhFCa3jEvPXiwhEwB+mP/V+Br2H+Vp+qhEgTWMIaLPuODPjTJQ+L4YJlp59KBwYAH86LEcDAAyoqHjwytZgNsWqAqWM8STkoIx4jjHiMNw24nL8/Is+qKdorH9TetmMXcHDPUd5mWO4Gjs6GXe6vuo37lic3uyqneqacdv/JF3dyf1ZCy33AlWplDMxW40STY6XTi393Un4WFs3TghM0buviqn250RDQ+OKkIvC4cqQPXESy9dFIbS/1FBCKi1n1qHHds6nvAaW7sVlMTjk1AICI4kEtkHI+zrk5+cWkKEC4Qnpsy3ZDVpoBrEKVhFd8OVOJQcTEAUkTpxomLiys5keokyliaD3TRgfAPmC8F0B4okK3aKzA3arefhnANALOgHMB38YGDeSkvlUidq1QBgQJfLHyxtpuGaRzdXA24cAy4udIozntuCjwTBpaPi4bGJw2phsBwp7QyrO63syd2mvIil6YnXv8bX+4w8hF5d9N0xbqp5vnrplrPzRZkY9uh0UwqeCkg7DNBAMdVVDdKIiTHRT9wQxHIUaWVFhHGFThC9d5D46pdROgPMuQdalUErKJvvEUkmuPHOM/dbk3Hthu9T8P3EOowds1xkmjqpkf4Ts1dTcf3SOyR7G9QXzVVauc7aASNqAIvNSnWmA5mxPYPKi0H/aHSkJFJK5SVmhi/hx4hjjOJ0XWMeWalpmM+fGsdPT4lPvf10Pruy//B/EQEIrUeGIcFGHlqG42si4ZInU6ENWcZ9b9ipX+dRA8eYNvp5lWFuLssEU3GE1Wp42OH62Zyajv3T2tk8uQvTtwwvXVbBIIj7jp5a1JW92/aMNN+er+ZP6UhYSZHKfz4wAqVXC8KTieB/T4lb087mVWUskCAsL949g/vKiTkmejY8AmyJOH8kjCdg4gwHXtWVaGilra12pdqKb9Ff3oG9rOKm/cqvpv58d0BJctYwbGdHMshQjcPG9rnAv0Cy8WuiYrvZyym0FiOudUKzJPDnG6mEIo29QPn+6AJ4ZiGdQbFuBUVAiPxZm0Yxr7Bg0PAgPZaoN3JgCkGTF1QJQ/y5Md0wvTCvGtTIPRjVogWLS/ro6XQcqsqoYvxNZoKB3CNmWnUsX1sAgKRWmwQaB20n4sOVtSXiNRtxnkuQBD3BRViEed3zWPHjp1AVaHb6aKR5nE9rYoh9PDlq8C6lnBh3qG4v9nOBo/p5O6yqXb73Edtf2yT7xTYtewJ6Oha9pU82iu4dds2/+QnbTnlUSeseOmKjj+lnVW9PA2ScPWPEzInFZ1cKs6wQ36xEy4MMppUAifCMT/HKUEXjfglPEvixoofiTjhBM4Xe2qcZmzuntgAEWaEPS+R3X4aV//6j/6EO16E1E9TiEhMTyO+U/2i1IMWkXH4bpPegABgbxfWuYqTN+B9Cu9YDwZIWUF4mNC/wy9hwMgFIBUnXkHQBab0DHfwpSAlp6yaR1rthOfXfwkBQRKIpBDmxwcAnZJVzIMb9Uq5Mh1zYxjvyFWgcYM4qJgB3fQDY2meI4GX0E9EaNOcqSVh0ZMPEYGI0LaPOwDMFdqGnlGIgm5oRnwAIvRkObguYNf8AINC68+6ZjnyvMFwlpEHrYAK7B4AF9Oq2JFKuWv1VDt94mQ3f9bqVc1Ttn4bf6edmRwW94Vz1yUXPXr2KWun82dMZGFTSwZpFgrxbC8CgkRggQyE8pSjaLL0wjgq0oFnvPgLUeKjXUTjM4dQi9FHd2D6WiBPINBfRWN0iwgYCXrVfT+wHwJlGfirZImKXxc1mR5wVCKiTiaRKIjmWiFoH+bhiZ0Xjv0+lpX9XL+UZuyDOX15vmJfBr/Ug/0Z7PYsCzuC5igi9BBUNErugvSvpFTeoWJHUj9mARGB0nAAOLyQVI75CfLgkVEpN0b6Psc8EwEc5xuwTEH7EFWXUVhWhwCamilNz82pcx561QxYJ/Z7de8psqG/xlGNw5bax377MjWeiECklsZRPzVFaj8Rlo1zRKG/CC4soODhwvGDS5qnSLKUZIGiqNgunEdYT1ey/2DQ7DTk1NmJ7NLNa5uXbJy/bVr7muZ7pGhuLrhjtmyavvixm14y2/FP7HmsbABO/1qu077P/iOO816SI3DuC5wHIWwz8hK2o7Z5bG62rBdB4gU+8XAUnRAAEqANG02hz6Lor2FjMQuM24UpIMKYI4HvqtjPhqWgoFkybQU+UAEypAZRzg3BGHDM1NEmjOu0vzqPhGUG2y6UBXQsexbcScVYgWVjH9OwAF7sC0wX2OsrfogKSAHO/RXdRQCGIWBANgXfUfLjXsF3lirPg4fn+1WugHAMOPZ/4UcMdhzo+uPYx3RzzjMahANMSpaSdXJ8n5ME4hJNwfz5HrAmnjk4oARYU5aR7x4zGpsM2uMWkejW8LGiR3zszoM2+pAi66Lx+DqoKgD04gMQ8fAsk8ChIp8hP1oNdP2gPP2aeYuHjybJOAQ2SsF5q+L8g8D6Vztd7ha6Ey08dtVk/vTHbFx17tZf+1gDdi17Am7Z1/Aor6AudI9pPeGkBtzFk43kgo4vppquTFJOiDqpgpOegLOlzkVUxRlFhBZOGpzDNCQSFBE456ATcuJpOnULhJMr9NLIan6XqqqKE1jFiU3Fqe8A8hVhOfb7XokxmCNYaNYr8D1lVMlNNquDhIthyfrrJF6y/gUXlCIk/GE7pTxKbqIq+oOLAF8J5SZ8VpIxLMWwYlwuFHFerQJ0ZhbmpwI37WBdhFL/wHSBmewWoz/EHVjihwg+gCC+Ud9NSYwd+Axaiig+oAoA9NBXcBNVsg4iAs8vk855gPagyxvzgPabMBQvC80Ugw2NPFzWyZMnrVmF41jP+hU43K8gc9eFxhVPOPfsTuov7iTVGS03bOcy4DZCewC0yhCdJVkjbSt1BO0DoAcQn04EKu8cHKVjhF5QBQWK/V0aSVXHE6nzrl31U/Op2B76a5WAfxhHNwNVVbEPByJnPKH0ZhgoYVlcQg+p+KAYXpdT4EBHEARubtiUCOzTYP8OSOAI4EMAABAASURBVBBY+4oqqAFSLFDztM9zg7nADMdSSkP2fY1XIEMVVNyEccy4kLKLCISbOs9thxcPCez5rEgILDNfGlAC3NyNigKJfcyDniyPgFVDFdPQi7eI8FnfzIZxGEin2mnseY88w8iMgXX0aN3XQ2RJ/owwTisicBrEvAI3hiW/3upHEc1OPMtLBXEgYZYJrGdAwjr6cuDSMJjOfXFWryVX+Lw899Fb1k/h8LoetDS6dkycj3UutJ7cy/xTuik2tX2V5/zVIKEUCVjvwD4R2DcqeFRwgAj0j0OActPDZsq+qOuG8w6OnsJoWHqF2iE0xqJ1j3upv4i6ABEhc/Z/aN8C+4ugZF+uQH/1Y6cLXOsCywuKoXAsZcJ0CW0Jx0DKwrhSIJXA0e5ZPv0rxyUPIIH5iE+h42GskvVVFRwXQyRY4Lw/Tw3VzfEwULkMg6icZhMLroF5ybHAsHmOjwW+b8jxVgoHqI6NKAdP04F/wqg8gXa+Qxi34lgqqcA40DJxvRqyHjzOQD8KBOy+xn130WSQ2pfGoddD3BpTpVHUDCShdkBpV7Sqj5CXCiwHhwcCA0qOkeGgRFlUrE+ClGX1ZCask85fusdA/OtXQ/hqPsncYHU7rx63aiK/YnVz9phr5j7Zgl3LmsDew39ZV/Zoq9zcXHCnr904PT3RvrDhw5M7vlzVxNBnnIB1iRBUCJwpgoLhxAFxCCIIEOimUxV0NmG4LhY6IasYDYwGjQnGjnECI30HtwgnWErzGKvibkO1NEsR2W/uIvuPUwWBOA8WHgUnv5K/RpT8+gLPunuPhdKhcLpANDDPjdS8LhRcHOaZZt45LhweAy4EQ0kZL6NyDLmgqHuhYhgXBt2ycv5F0J0T+XoychLAN6C+BCwGrUKpL9207a7vbhu9oVyWmmoXEYiIWg9MzFLzidJyxVSBedCi2VCanYjQT1Dp4jEsUdAEG9x5T3+WNQC6sEDrJRU8ay/Frjz34dRm6i6dbGUXvPT3bpqcY99jzof1/aprv5zlO25fM931l7cEj266cjoX3T6U0L8a4gRwIhQAAQIfFcggKnpBw71z8Ow/zglUGF9hbDlAk+8Q4WMcfTT21KntpqbKOcf3sBwML3hoLtmegWUToR+E5QwA89F4wrhglvRBoJ84D1WgZwlgGCjah3AYsJ8vsF/P8xBxf5Xh7kGGO3aluHV7ipvvT/DN+1PcdF+Cb9wruPE+j5u3J7htZ4pvzWe4h3HvLzLsYrpI0CcYVoIyCAI8wLz5YrDIqPjOoGUVDZPorgCoH1iOiuXRODoHVEygGx0G8xaK8egXM9J81A7GUJNujaCs1KrmolvDGU/dKnVquMZTtyq6GaBmzJ+e0U5T3fHtHMcVeZfcVJVlYP0CKseQxEE8RavGdcxHeEDBcN77amF1J5eL2g3/TJ+3Tnz1tiPiv3Qlj33Ucf1We3B2s4XvbyeypRX/TWDF7XXFVgpsJUEQz1XEo6SPbvgDWbHq+qQP4EWgB46Um2Qf+54D6AeNiAO8NL5GFT5oF4kWZsP382W8oW2ifYUxYtaafdC2imI8bSNNphEYwzOR/tKnB48MDOdA4LKIxDkkaQr95V9/uShZ5oIbZ66aGPIgoeNjgfP/PA8P2/kr+N27PO7Y7nDLPYJb7qN5r8c37/G46S6PG6mb7k7xzXsbHENt3DHfwZ2DNu4tmri/zLEr5BhIg/k2UHANKTn2giQsnaMEEihS9PBA5VEVgoIC47CQqFi2IWMWANuAj4e6FUgMD+yei47os+9HIBWGkBNfoRYaTKu2ANpVQnO3hOUU9gcEh2JYYbAwRMUx4lhePXwI6+LIV1NW/BDnoria6uEDC5t7Lf/0Ro6L/Wxn/da5z2Y4qq6jq7Lu6Kru0VTbIF/b+LXMt9zZs9PZRbOTyandrHANVyB1JXRjJcShUwnnEUDYFXRSoFlysil0ceXmknMfnHdwDPOJg/fCtIAIU0kFnUSgpipOf/Sn74PdupDrIqHhIloC5sAkgS/iK7mAgApRGuehJCIshzxUlL3CHISHCjh+ZfIeLhUkDUHWzjBg2e9bKPhViguBb2LB59jJeDucgPsrbPfA/SPd5xzu54KxHW1sRwO76B54hyJJENIcSaMJT5MvA2d5ljGAwWBW0NIG1hdwqFjnQHH2juVUNlF0iQifu+/oHwKz08Sq3WEHYmPKmLbOp6KdigkDtC31dSIS21lEeLgooT+bD7mAgAuJ40ZSyIxF4IEtMH0AP2mz6bllDQvI2aeamXtMM3dPb6XVWXc+5sspDvNrent/stPIz1k/kz6138B6bqwklQB2c2hbqQQCzzZyVKBKsN3EQS81vI4HKo0bK40dmKIW2KdkidRdK2jyB4rc+QqoxoF1e9W8x/aiKNk2JTSidykSto3KOQ8dQ/prlcbRQ2NVCtvKgz0Q2t+0OXcVAfMVMBCgZCuVDYdBJuzvwD30v3Ue+Pq9wBduA/796wEf/VKFD36mxPv/fYi/++QA135iHv/w7/P44H8P8fEvl/jPmwKu/xZw43bgW0PBdo6HeY6tATdwA+/jexZYqSE3a4HjzydNpGkL4lLWo8KAhSoKYKj14s+FZRUQxMFxw+cZxwnHK/ugbmLGDFgpSAgQxkWoaTEVvceO2lyMzyjqs9utLvVkKuaj/nTFW+17SwPiOOHLdP4a8uAx5Ga1qASB9RW2P9gPAts76K855CjcdHl+Nc9QoJ2Fdr+Xbm21/JN37Cg2an6Hs+ZCkHbWPGGyHS5cP4PzujkaDSlF65Kwjg7sPKL9KkFg+1RkUNErNoeiZf2dCFJHeYeE/cBTIg7xChqJNlFTRfteN7sM86Yn8wXzAfMTERoqsK1V5M/kFV+sm1llL+QP5qvpY5n4zgoOVSyvY5BDOV/Asa/lzE//3pIrKo5zwDOeMF7WYP/MGxhwbO1gEXYEzv8q1uueIXggZ3+/G7j+VuAzXwv4ty8W+MAnd+DvP3Yf/vbDd+MdH/gW3vFP38J7PnIP/vGTO/HRL1T4zI0eX74jwa27GtjuOtiRtLAraWCH5LifvxDeP/TYPgj8+KX1cnCOpRGHECRKWLrUpahYqeGw4Lgp4sEX3gHkj9GlfXdkjUbtZuGjq36oX9jTqw6Iz8D3MXAUga7d7pFfjDZ6iAhE6jIIyxwgPCBVmN81QEmuIh7eZxA4CMtaMY+SYx38qCVVBVcNkLvCT7T8iol2cmUj9RfsGt47A7uWLQG3bGt2lFds65s/157I0hPPOXnNMybb6aMaSdVJZMiFoEDCSdlxIhcRnQogItCL8wEnmHqSC+pBf8/FwnOySLgb804nQ3YZp6EqQCcljVq71LZ/icjiO+vYARUnoLF0Uqz9v/2niDwgUe2l/o6LjkfJhaPi5B04Wc5zc7CzBH/JSLGjauDrt1f4i/d+Bm/544/hTX/4cfzfP/kUfuvP/xO/89efwdve/d/442s/iz97/2fxlx/4PP7mQ1/iwvIV/N3HvoH3f/wb+Minvo7/+tItuPWuXdi5UGHASVcPcIGLIpGDcPVm+QRVcGTnUNGl7LTOQh+hj9BUN4P2fTPBQ4bvI1XQNGN/RcF3sEBjH5qMEP2q2Dbqqrgwl5S2CyD8Q35kJsISMsOKmypUBfsUQ/U/J1oOvA/FSdMT+fNwd+P0F7zp+h4O00v//yNr1rVO37im84xuLht4IM+TMISXCiKsaxT7u9aXCz+bhTURqqbmOBa881xQa6lbJTKKQz4x8nfyIHxt36XSbJa6RQSOm13hOGYXRsH3seT0S6BfbJMshU8SFltQsq8VlcOQo32YAGUumKd5Ow8Yn7u5wkc+ey/78g34g/f+N37nbz6N//vnH8eb/vTDeMuffxi//zcfxdvf+wn85T98mpupz+BvP/R5vO+jX47mX77v3/GH7/wofusvrsP/efv78et/8k9409s/hP/7Zx/Fb277V7z7X77MDde38Plb5vm1F9jJMs9DsJOHjB3zJccH65A2oJu8NG/C+YQ9UGqROYcNyw6OFWXKuM4BrAOYBx7iUk4PEfwdB7H4TBs4hgP0EFSxgFXF8lVCf73pIHFGQCgrzjWA48cbzzHiywXJZdhspNVFK7r5JS/5jTvWzM2xYTTZYSYt1x2/9+n1x29oPmFmMntc5kI/k9KlUpA+68UWcmwDJ6PxwT4Y2ThWhGuDHtCcBxK2l6fFiYcwLkMRoehkGFUBzIuPA75FZDEuuzwqNoAq0ARZC0pAqJivg4Ana5WMzQTCsmSNDEmm/S1AP7S5zKP07JtMeu8CsBMe9wwdvn5nhU9dvwsf/K+78O4Pfw1/9J7P4M1/9nH82h98GL/+hx/Am//0n/A7f3Ud/vjd/4K//sf/ZJzP4e8+ej3+8RM34P2f+Cqu/ecv4m/e/594+zv/Fb/19n/Gr//uh/Arv/VB/PJvMf3vfwx/+I7P4R8+djP++4ZduG1Hgu38FWQXP2pF0b7Aw/oC+1dB8oEsA1mDdVMj5ZqcJgmEbq17oLm07y+1Y58XUxCixlNpFDppKGNHk3cA+zDYbALwTRhd4/jqZBQEtktVJwZoZ878kFCg4BqhcR2Zg3WQaDK0KuMY0uYKwyGq4S6g2JE203JLv+GfumX11PkX/uh1E6yrwK5lR2DUu5ZdvY7qCm2d25Y9evXK9Seum7lkZS89r53I6gwVtymcvtjinBc4BQA6eTk6HCT+AWcQnSTAS+DgOUmMv1R55+Ac4wnixagYxwXzADRAhYe8RAQibhRHmAe4eHAi4qS1mJ+GMp4aB0d8J0biJC782RpUCAngazL3F/wadfMu/MNHv4p/+sStuO7Td+G6/7gHH/jPu6k78f7/uAPv+/TtuPbfb8PffvI2vPvf7sC7P0H7J27G3//r13HtR7+I93/sc/jEZ27ATXfcj1083IQlC64ujKxirE4VWG+Wp6JCtEdvgAunKtBU0QMhKOk6XEQgIrWDz6VhdO5xa5hqaR4BfC/TB/IPNDVB0EanGMKoFaWxwJignTc3UBUXicAyCTcL2gdUDEGgvzDcaxgPHj4suIYLM93cn9dvyCWrVzQ2XTV3Q4M5HVb3hdeFZPPGyWOmO+n5U11/biMJEym3HQ4Ve732TQcRgbDU3Edx0aU7qEC/AJEKzjt4yjk1Pf00NuIVlrRZ9DjAR2C8gNgSsUWqQMpLBIapxPF9FOAYj3FAMR4N3ppeOKaAgs1ZMU4lHmXiMOD4vWcAfP7mIf7x32/n4fnLePv7v4C//PA38M5/Zd/+9N14/2fuw4e/sAP/9tUFfOabQ3zp9gJfu7PgBmyAr9+xC1+7bQe+csv9+MqtO/Dl23bhS7cu4HM3D/AfNw7wr1+dx4e+uCPm8XccO+/42M348+u+jD99/+fxV//0eVz37zfjCzftwl07gSHLXyUZgku48XMYloGblBBbAGD9WObANtBNYcn+VbGmQVi9EYNAM9BZ+9Gy5BZhRN5jL5GqLztxAAAQAElEQVQljrHnQ5kaX8U4InullaAloSQyZtHAQkPYWMJ2F4ZLHUr/kv5sBB7ew3AAV8wnTY8T++3kCStnqvNun/lcS/9TtXzNYXPPzQW3c/0X2ycfs+WcqW56Xq+BY9Iq6NpBEqwL6weyd3SJcEyoCYF6C2EIYThXwTtQAsfxUW86BWA86KWRGa5WRD8Nw+Klbapa9IgWjSMki1pBTbYFmet4ow1h9H6hn74CwTMSDxz8NSGokDCth85/BcfwAj80zIcCJX+dGyaCBWonX/Ot+YBPfXEX3vuRb+Iv/uF6jpPr8Tcf+Rr+9l+/iX/gGvChz96Dj12/nb8G7uIYWcAXbxvgyxwjN9xT4OvUN/iTyDfuXsDX+QHqa3fswA233Y8v33wvvnjjvfjc1+/Df35lOz7BMfbP/3Uv/uFfb8W7P3QD/ur9n8O2930G7/nQ9fj45+7gmBvwVxCPeZ+An3M4XgQlJ6PgORJ4AATLLXqg5Rysv9xo/wOZRFR8BDKgQSa1pzrVbywN21saBmZSmwxlIwgFzn3gPBLz0Paqs9SYUaPGR8Vfmiq2v0YRr20VUHJ9qHgoDJpYNGGAiFCOZRPEAzzj6L+bGg52eC+7uq0Gzun18wtXr5o89bJX/V3GMglLY/cyIrA4/JdRnY76qmyaOWVqaio9Y8NM9rReGrY0XNlKOCFwLiCbegwLpwxtfA/hlEK/wOGt4gIKXt456KFD5Z3jAiLgfAHG4oTBaZ4TCaND5yVAgD2EB71EBCLCcJaAGeiEVPGd1WhyUreIQBjjoe8HjyGyjzB6iebKAjvHxYeL0JALU+lS3HF/wGe/eh8+wo3Rdf92Iz5/ExeQu3LcdH8T37g3xw13J1xYBF+8PeBzt1b4DL8Sf/rGCp/6eolPfW0Bn7rhPnzyS7dxsfomPv/1O/Ct+4coSBXcVAnfpfXYXT/Wm+WoqMCyBJoIjBH40IVzJELWmwH7uPdVv31Ei1kyWw0K+h6mU3O32JpcDNiajBJGYsmYUPuG0EcLEfSrFRc4xmY/QJTWgusgwHar+MVK+DNSwsUw82WzmVQb2rm7pNUIZ/e2VIfZf589yNm33DKxcqpxdrflntDKqw2p49ZDKuEFiFBaexoAJP5xXFvVFqAbSx1HCR/eO3jv6ccwTQcQV+DzO71llFDpMi+62BTMk/aYrYYL38fyiCN6thz99dUiTEN7pWOJiUra+cMChvTfXjjcdn+B62+5D5/4/O3c7NyMd334Jrzzn2/Ctf92Cz743/fiU98o8dnbU1x/TwM37WzjW0UP94YetqPDr79tzKOJBTSwixu4HTyk7yhT7AxN7JQOdkgP91YT+Nagh2/u6OAr97bwhTsb+NcbBvgAvxS/9+M34h0f+ire88834AOf/Ab+7Qu34ks33Y1b7x1i+xBYYFmHLHfJ8QA4QDyCinZWJdZzXK8aBngJ45ALbUzO5963gKB408S+rn37iwiE0aNopzXeWrQA/UPnyD9ozIruMoCnJ3AoqQ+0jzhmEDge4qGd46fi+NB/88GD+VQ3c6dPtN1TWpO9Lbef/MoWa8HYzOdwuM++pdGZ6W9YPd14Kj8gPIoHpX6KEkLpv5lgTQGtP9vHsQ862oVcECoICngpof81KJ5z4ZyDxmECBAIMTKzzO/RijemEJlXnWIw2ti4xGXmJS/Nhd2GeQEWHSvPVcmjMKGYkKjiWyzG146tqlfTRfyqxi2XeiQrzPHB8iwfyr965C//xtbvwL/99Gz8k3YZ3fuhmvPej38QHeNj4l8/djU9/fR5fvENw4/0N3D7o4K6qj/ukj+2+j52+h52uxfHQoJnTTLETqgS7kGCeWhA1c2wvW7hzoYVv3pPiC98c8hByN/7p327iAeR6vOO6L/FXkq/ykP51/NuXvokv3XIPbt9Zcqy5ePgYsr7aDtrHhHNvGAzheLBVuzCMFV28lYk6ajPSVuceqsP28FriIMlAdqqK3prFWNFJh+xWpQcPMhUuDM4L2DXYRhVKrh0V/QNbILAfsVvAJ57hngcT+pRAFQ8fA4Ry3mdpsb7VkMeunu5c1F+5YrY+fPCFdi8bAuxVy6YuVhElEIJMznaPm2jKxasmcAEXuk5SFaL/mdgsz1DpbMB49XwROPgpTgjq5iwBlYOD54Yq4c+4cfHwowSMRxuj1FNIPRcJguYpGnJg0ugaM3AyWvpFJAQtS52RSG1qvLFEhOUda+y7b1NEHhCg5dUFp+IPHQP2/O0FcOeuEh/7j/vw13/3Jbzng9fjG/d43FP2uBhNYJhNYphOYJD2MUx6GHKBGQrdMokFahft96OPe8su7ilauHuQYHuRovQthNQhcIYNnLRZLYw3TloGQMiQEhYCo4uRmIIhFTcwVWwH5TEKhYiMrYthS8M1UN1LxZfwZlsFTcv30VTCKo2vquNXjMd3QqWhtTwCewLTVwFcGVguulkOrim0I/4ED4YNFwaQskTK9AkK8Vhot1I8upG4i1qN7OStvafm+q7DQXNzkH7LHdNrJ0/stdxjcpRJCENx7OPCxTCwfgHComrb1JJAJ9tHWD9PR+IEnnJsXxGBiJBfiAKvmqkmouPbvPmaB+Sj+Wk2Y1PtupAXZC50OO+hZanTVhAtW+LYDx3uYzFuuLvCR/mV9q/efwN+56/+HX/1D//Jg/KduGVHAzuSWcaZwA6ZYp+fxCDp8wtrjxulJnawL29fENw/AOZLz0NMhpA0gbyNimYhDQz0P8BQZhhUGYY8iAzRwQA97JIJaho73DTurfr45r0J/u3zd+AdH/gv/ME7P4Y/fs+n8aFP34wbvrWAnaWD8JdHn2Zk6Vl/QP+dR8UNvYiHUICA+yw82LWUjdpVMaMHS/Ag/jHdPsKIEZUgKtDkDRfoS4kWjFZ2jejnaHG+QsWDR1kNUXHjJVWAY7wUFX8VrNZ1G+Gi3IenJsOF1RfOfdDv45WPhJf0kE1OtLPHzUxmT80Em31ZuZx1EVeBUxnForI9nDg4EbZKgHDDKWFIe0G/EokLYJekGO5YDQGICdpnOUo4qwR60kbPcABiasavb0aPeWm6ijzVVD/w7YAH4Fgeim6nLgZqO6mEr63YeAXjVWmKMmtgh2S4baHE5745wHv/5Va89S8/i//zx5/E337sq/jCLSXu5GF6e5jALkxiXiax4Kaw4Ccx7/rYJW0exJvQ/6DCTv56rv14Fz9mLSDB0GUofI4qUTU4y+Qo+a6BpJhHil0hj3+1d2doYZfrYjvJf2uhgS/eshP/9Mmv4k/e/Qm85e0fxl+977/w6evv4oeDgB1lih0DYR/M4VyDNfXQjz5aNxdYWarmUbOlz4Pe43jjCOoe29WMbrLCSEKzFiDYfekhiEEgdLZLBaBCoITwVRXtFfuHtr1IYJwCwsImnGt1zuIQpx9zDI5ZOCYf0lxI8rQ6YXIivzxJkzMnNs52mbHdy4gAW/rIq42V+MEJPP+X/nnipE0rHzvb7zwhqwIaMkT8u7k66LkaBOEgp3hzgDMfxgEPAJzOMJ7AvBMuHg7eOdAa4zEVIwOBE3lQR8xAOMkIpxb6x9CHemgix/RCARXfq4r5aZ4Vwzn5QKc1mkHdeOhLRCAiDx1pFKpTYsHePsiAezhB85dxXH/bPP7onV/FX/7DF/HpG+ZxdznBBaCLnVw0FshrGAYs5wJCsQAMOWEWFRwziuJkCta8YlkX0OQhZSKqSDooXAuD0mGB8QfcHOqkC5ICJD6ZBQJnZa074hX4pAJDVMy3js9n0Ml6TzEyRCRqnMe+TKbSqFRtC0yj76UH+LYotWsD66Lg6OP03Vq3qLo8jv7CcggXenATFSiNH9MyClFpQaH+KAcQ/fvsrsjyBOfneXjy5OTksSyfxPiP6CPIxo1fy045ZuayTupPb3jJU+3grBvY18ULhG4HmsETS0KbRxDQv4pjgVGgX3SFfqw0VKwbzd23iEBEdnscoE2LoXkFxo8mPeqWo0e8HZ8qgcBBRACa2mXKsiL/CmnqkPIL7oDtctO3Kvzjv8/jzz9wI/7sA1+Nf03kK3dl2JmsxCCZxnzVxK4B2OIC/asO1YD9nF/mnZQc/0DqHTznDCdkAPZd9vWqcii5W6hGZRMROC8QxmVRAJQAN9yMxK5SoeCBZcADyU50cU/Zw8072vzV0OPDn9+Bv/jwN/A77/wv/P2/fB233zPEAr/eVgKUCBgU6h6gDFXM2yUewrbR8IpvYW355Ku0HJQ6xszUPtYefqN4dViojSVPjatONZdqtx/fRw56Q+pSELp6wpMLSxgRCIkGFJAYJ0BfK2Tn2Ke4kUdSDbLcLayZ7Pjv018VNqw4rq/veKT1qjddn61Y2T52/Zr+c/NEpnIpkPIYmbA/KPvgHCoRBAgqShkJ5wTHucIzjsZLeEjxSQCjglEYl3jYpnAA2I8gdHDCIBXopWNrqdSvFuPFRI55CMV8GKAs9b1VxRwC/ZhYxEEoMP/AX+TUFCZnT4WTATVPLUC4Fga2ScGwe3YBdy8AN9w5jz9971fx63/0Ifz1h67Hf98acAcmcUdo407mdX/IUEiD6wCPjFWKoH9Ft3J0s0x8P5gXM8eidBxQ4hMEQgiSoFKRpJoBHhVrU7FcSDlWsoCS43XI+AtJjvmki+2uhzvLLm68L8NH/vN2/MFffxR//I5/w79+5g5+AGthoWph57zneBE0+BEgZVqnFSaf7+RWnppOTeWrdhaehiyRY6nVDZr01lsUwBI5DWO7sIZVVTBGgGgcFf20iRyzIDkEjmtGAOipjAISAHwH27Uq5uHCrjxP5jfPTGRX9tvNLWe/9ZMpI9i9TAiwqyyTmlg1IoHTT9jw6P+fvT+Ntiy57vvA/444d3hT5su5suYJQ1WhUJgJkAQBipNIShYlsajBlFuW3LTVtrzcvWx/7eKn/tD9Tctrtb26l3sttbRsYMktuyVSogZSFEcRnEAWpgJQGApVAGrOysz33r3nRPTvH+fe915mZWGgCKmKnSfjf2LH3jt27NgxnDjnZmVtzep7+KJ226Qu1bHR8sxGVrXk8JxyVmJDhCEFm4R3mjUk7wPIQ5kdgiRfo5jtorokV5MUElix9M0v649ao72x7UqBNAq4mx55lXaO6ogHjGhP11yVkkF2LJlT0C1s8oM69eTLyPz0nfQ1Hjgf/9Il/fyvP6mP/rPH2dif0RNfX+jrVztdGmbodCqTmQpBq46PN0w2SUg2wziEy4GzVeKglDWkmYaY0dZEAxso+yebq/1PUnS4n1TxqcpXpW8AEhPeraHWyXVAhEggmmAdk1ZY3SKOZGZZ53hu2sbdhmWHwBPLqm8gtPrT7AUcEpWq+05HzR65RZWXDnHQCGS2J+pOJ1NZp3BorUOvCXUmqcQkl4ubXfqe28+e/qGf/egneHC0QdS/r+v/+SvPbb9y+4l3nNpKH9jIun0qpQ5fM2uiEhP3J3CuPSzVKEpEEB0XzU+wM50lQxYinQY1ZQAAEABJREFUTIDaEBGhiID/7af1WIjqWGs2j1vBvCKiYc1PkRQ4VBUaItSnpAXlp1/q9bFPPq+f/9XP6R/96mf1G595sf1VweeWHGq0q8uVgwsHqgXrokSSr0S9hI1g4sYwSG2cCzNZDarBYQt2kSr1qrmVmqUwl1egTuBoA3aQqmJ/YP4vwUHwopN29Erd0df3NvSZZ3r99qdf1i/82hP63/7Zx/Tbj39ZX3vpQAesWTGnSjdt9SvrzweZwsuIhkp7gRMxxgiS7qvFzA264Lyi0sCN8lpe8Y9iq2va0pYf45eVNfPXui3nZjUDkgbc74o/kueGXRGX6w2shZRDKfM6EonYrfSIbQyLSMNic3NaHpxN4gfPnJk+qNfBddfDd97TzabffWozv41j4MaUX83YBvF9iXfEm37Q0TE6DoLBPhAg8ZyhuxqfG2E1BZpMKR2HgrBhrYJvN7k5x/YIRxaC+ZiM9oIHRQNEHU6viEGVdgccWYA96CeeWeqf/sbX9D//kyf0L3/7GX3u2dBXL8/0/MGsrY8DftFb5pmWaSKeoho853lxFAjaCAyGQmoQFw1yd+8q8Sh++a60y9ytOG5piayassYqcPjyXzEBpUJeUqcy2dAy80sKLxcv7c30tZeznsTX3/qDr+rnfvGT+kf/8jP65JOX9fICW+gOwj+W69DaKHL7mKLfoagCFcjscc43skrEgZuOLngaYX9HfpCBxsb2qi+SVwjlpo/KKo9Al1RY+4V9wXGwFFZrzmLvMbKcdVCwk3NClsxS31dVZOKlpQ57KZX9nVM7k/dtpfied7ywcZdt3cSfjAikPxnduNmLn+GLwF/7v/7q+Qtntr9vNtUDG92wMU29eHawsMf4jA8C36XKLlBlOtqir6j4ueKNwIcQRGrQ8attIYoIjX9ELoxRmwT1GikO+d7UhoEtx2CTYS+j/kqMXTWLoz57KaW0Qox5db7SCnHRcNthIVsZc+gUHg7e5CtPzqsl62tXpE8+vc8X4Gf0Tz72jH7+3zytX/r41/W5Fw704tDpSnTaJwBLfKirzVDj9s3GneSvleGHTuPZp1g16FyKIKddKKWEvqR2qIVf7QsPLj9c8A5JVbDpJjqfeGBTkKxnCDutjYAKtau2++HtuuLIN3ONkdPu1Tz5dgwmkdp6tFYSpYRWkBvOyJs/PAyQoCZRli/qI4WCoGpk30IeW/HASTSaOYTONGxsZr15u6s/sBx23v63/9+f3aH/Y1Vq/7tMXh9azG49t7v5I5szvXk20TYfGpUVyoxDxudEHoa740MBYzT48EDOkCg4WTG01BAIoOsu4kGsIsyuvoGRR7+P0ZCHCWVXAAXVQzQ5MngmEZO5AOwjPnX4U+0f879AX8WjL78s/es/fFE/9xtfZa4/q9/7/It66sVerwxzvpbuaJk2dcA8XmK6/ceq7if1MU7tYJ4j8EQtYt5XeCPolmhWlTkeBCPIzYuK3GNuQCdgGbNBPoyL+e3/eVtJrPksFQ7iQ55qwVfkKwcTPfty6A8/94p+4de/oF/4tSf16xywvvjcvg7SVD16JThguWEf5DmQ5ELrJSnamsKewMrlCi18q9Wtt4IUkvnVhMarzVNI1JBVqDF5ptNteNRZsde6o8bRfRwPNavup4FTanzqVtAKMExW94HDaOVjkNyP2ud5DLtbk/q9pzaHD/xXf/cTF/Xv8fo//HePb5/a0tt35um7t2f1jKNP5OlCqBCoiNTmRtAZQqoYo3TkseW5U2K8AmkT0Pc1ycSBRWVSQBlkqwRzRb06u4GsBdf82szblsFUFj+2sJ6jrWvPTR+AhU8D2GPOPHu16Lc+8xJr42v6x7/+jP757z6nzz670Cva4qUdFHpes1ynJiIQwUoD9M+t2WYqdWzHc7GiKl8mgAamQQ+WxKtX5lNU4sUngpllBxOeYktKVKIdfKrE1xBtiQ2m8iwq/NrS8yFsqFvaX27qmecH/c6nvq6f++Un9PO/9il9/MkX9cJBx6+WEy1LpxLYI3k/aGPUmgt8CIV82TdDKnAMl+rhOLpUGCZDjVuoZrk/wJVmtCqcI41jgKReRdstjRJCBJuy+wQiQslQ8Addrwd7gs9urVCh8FFhfPFAzgesVA4mW7Nyy85G+tCJXb3rJx77xV3dvP5ERKAN+5+Invz/dSdqTJbDiVO7m+85vTv7AAer2yepj0muyt48C4udjWnGG4lY8EOtLHmpsBFUUIhd9TYRUuZgkFJSBBsI658MGoVVCuxEZAV/EjzvpcGmIWzWFWArAo1DiPIIbzD9ctDQNhlxxRFae4HuiOaTQok/qvCgnQs9QdtPdnh5Y0SsmkIF/kChB0voy8OgL7+00O98/or+yb95Vv/j//a4/tGvPaPff6ro2X5HlziI7Xed+gl1+czHTq2KFW7UTpjPoANZNDACSQX2oW3EdVDmwZJ46CQqznLSBHkHHRzAh75Ior77EUKCPoeQ5AeSdeApXDNTMswQbYl2gdRycTnGjjXkYTLPaHzGoOWWVt8MiBjhB6cNO6d3eMSdWAmUmug5bQegD5V4DpA9cwaxRDl5btADW3XmWC1LrxJwkvsYqvyyJr5Oz2rVVmh3M+nhSZf/0qbmdz36Ef/yge6/43RmuXUidcMDuyfmPz5NOstLYfaLR4cfgb8dfWw0OT1QmweMz1CXGhjfyKGciRX992i2eBCniFDEiEp/K/WNFmNijkimXw0d1oNCHOqpPzBMbTkp5DFpMq0vhKrMhaJEjit8Jew1MPf2KX/1yqDf+PSe/sEvf0X/5Hde0qeenepy3daBpvJX22XtyEPFw9TAISMtVaNnykBXmsRyNGQ8SDAqskEQcl/wSpWXjLEc8MKhanCNTN0swZcURCqWEh4oDmRULVRrr5DARANfdl852Nbnvz7TL3zs6/qHv/SEfu3xp/X0y4v23370YWti9QyahtTVpEwHohABBqGo0v+qgnOlrSGU8EHQNEAjLgP6RkG+qovBzYWmJBVoY1WkJCxfD+pQL4IcxWA9uKnEJuh9wHDFiFCkTqUQawZznA8D9og1fRetuSq7jk5M+zdtd4vv6yK//2f4eERwwjb+naLW6HZ27uaF470nN3j5yEqTuojqdU2wgq/+iY4mnBpf0Kvsf+tv8zYpOCwnXhZFLkYrwjwpxFUr3QKliCUhMYbCLhL4BSBDx2UjIkQCHjRgGRmK1F3pwgvVpmM/TCd4mQW0fvlArKFIhV+j99mRn9+vevypK/r7P/8l1sjn9ZtPXtJXDzZ0NW/rKof3peeV6GnBC3xlACGqmtNJct7aQdYxrhPAI9ZsuS0xruG9gjFOYML+0UXhA1RRShiFbsphY+w2rEf5JcdQYB8d6sk28CPHRF3aUK0bWtRNvbTo9MmnXtL/+ku/q59rLx+v6MX9rJ7+1dypBt7VKpGihhLzL2N3bBYmgvashFdWULuQtX2L2KKzlhX6M4BqBDoG8qANQ/S/gXIzw626b2vI/QxaitEnl/Er4CREyfbob9WA1UI/aaOEaA7fC+hjGsu8Odd7N+b1+/LQveWxxyo1aehmekNH4OYgvqGHb3Te/+rDudvO3/HAm+/8D06fnL91Y6oTUZdRy5IlXpTYkNpAcwgWG0xQrTZJtCVfW1mqbCCllFaiCvUgW3KNRjQdbzbeMwxvHhnjKYUiRljTtpxHhDMVNiljzW/M624Ro+4hm2Lb9FTwJZQTDVX85BxUsTfwUlGUVNmgex6Oe3548MDvJ50ulaQnvjron/3mi/qf/+kT+ns/93v6x7/6GT17dUeXlrs8aHa0ry0NeVMlT1R54RLt0UHhrFTFMyJghXx5w1Z4cxzwZrDYbNQrOoOSHxbEjzOIooqyAYFWsBHXlKV1/9AL9Md2qiiu7KHj/gBq6xtdjuMaN9JrspXVa+R2bs2gYeuti+u8VD/AWgikINEpWDp+2Qxaap0lIqMd99cQ/a/KPFS62qdJKWdPzPOPT7v4wPlLG//Ov+w++uhH8unbt++fzfIHT2zrPoZhroKf/OoWxKDjZ0Gmr+R+ELPKGimMz8DqYMThI0GdJMcjdVkRIWkN/ZGuStsjbB/r67J9wJdC+553lXbqak4Ez92uY77S9JUrV9TNJ+qZu195YdCv/N6L+p/+8cf0qa8udUmntJdOasmhpGfuFWVVdcw16jqnLAN7AhFZaQXTVUGICl4MoFC3qvmSqpTw19zSq/BlsrCvuB+wJMSibvKEoT+tbJ5pCYkR8hXwK4euBQerK2VbL/IC8skvX9Iv/MoT+vl/9Wm9cFW6usx8M86YTnyswA8OJoGVRPxJEjebLtzsg6HrrtqcwDXrxFpI442swqR0yNc3vVyztdfsFvQbh3ydMEa/gkBBiZYbKvpV9IH5xUAoiNtEB9NpXjzM2/mPXV6evvVv/53PTlH+d5Yee6ymv/6zX5jddeup75ml9L656i259DHnLc97O94q5Y71HKznoEciVPSZ9VHpR6VPYl9OzLEglzKcRPcCVPliiKyizLwxHWaOIlPXIKJJr+ExbM1WhTDWQtOHaMxQBO2yrhf9Qks80XxTC9b38/vSb3ziZX30F76gP/zSFb2w2NB+nOBXjm3WyKb6mGmIjtHJWMJRGSEVHGWcxHMRywrYmS8WGTV3N1BBQ25KrCtpAs1LRSEOA3EYqDVgkpBJKJOcyZN/rIS+VrBSswYDVg0d7PfqJhuKbq79PumA51U/29XHPvWUPvrzv6rf+/TXdIkXkssLaW9Z1M3oBy9flUbCDla1NSq3RduFGHpMYbc2RBuOYZPrkNuoNrb46XUvIqPGLdSrWC8AsiUMH5ZMJ7gjIlwOpKBKEaGjq0DCPLRNi/hXibXjnZhfOQZCvjzfpfreC+e3P/hLL/3DE49+5CNEn6o30xsnAtd56tlxHetm8Y0WgY17z5/e2pg9eOetJ75rPk27OZRC/GHJ8jxQ2ySDbcObqNe5xssbjqFjm4HLhy8I1DkmevXmj7zVRSkiIGM0zD3iiKbY6rYXBW8qZnwTsB+qpqKSBpUoqqDwQLHVjifYZDpRcADzP4m7h/Ke2KTp+NOXQ7/56cv6h//qKf3dn/+k/uGvfUm//tkreuK5pK/tzfiK6p+mg30t2PszSDxUOyUeFKkkBbl4YNDgkYdB0KKHxaOsfSFeIoNW76ACNkzHVtYTwQ94LeEVqqvk2Bqr4lFGNfPJbAG+KbJjyRzrmOV8DbUWaE9HF3v3YQHPRhrmUR1bG9nr+3HOmj5u9Ti9rtOabh5TY22fcuWBUeWHCoiB+VemWxvd7Se25t998uT2g4/+d49vH9r4d0BsfOjh3YsXT731zJmNt2/MdIJpkhMdSswv4V94fPGbSSpP20pfCvPUuUfReWV8YUsKRYQkQ4eXddR4gZlRZp6hw8v8NbCMQcsNMYeD+nYliF/w0ibmXIGBCAu2m1SV1LfDflGazdXnpK+8UPWbf/is/vmvf6tFuDgAABAASURBVFJPv7jgsB4a0HMS9TFL/STxhTXqVFE4yACVOfQc/pT1kEHSQGOF/lUCVLFdCBZnaJWuHCEXVT71Vj4tlwZMoF9SYtRBFS8JVZX1pJKlMgEzxUBbtCl8EL54TQ/BurI9XuYOqHfpatEXvvKyfuv3vqB/8ct/oGdf3tM++kttaOCLuuNR6F0FdEpR1UDDtEeB2IkoqcUWinwsVmewyeGR5IsaVmp8tUCF1HK96qImzfhuXCuOGOtFOD8mc7E5WWjDGFq+nl8RNWZdd2Z7a+vhi2c3f2g4t3n+w4/9IifXYza+g+TjDz410126+/ZbZu8+uZPvmk4qb6aFqRNi6MXoEV/667iCNlflkJm3gsYctlr36XOl4Biv9SlqFOrYFbAScB7H+NeTo33buhGsjQbzo6oncvvMpyUvTstppyvMyefYrn/jU8/qF3/3Kf3+51/QM5cG7aFYRFfprudjZY65PPDyMURmjDDEHA1eJoJopNahoqH0OhiW2hsWOmD/71NRdaB4FimmRGJT0glwqiHFSfq3RQxnalOWj2XB2k7UzbwaJV7gQgVdUIlBa4eic7JgXSz4gLhAr0w6DbnT3l6vly8P+uxTL+t//ee/o9/99PO6dDCVJtvaW2Cjg6YP7SWDMSu274HBJmbwJRTYxlkZYT6QufZB3+xqyseUxnJEYCFW/FBEQBtkWuVkEUEpYAJoGThS8bPykleJUQG1FJlmR+nm08mdp06efM+p07c+cPDk2wnyt+QobdxMr8cIpNejUzd9+tYj4IfUA3dfuGN3Z/NdJ+bdvSzSOctZiQ0356QUBVS1zY2FHErQ1mDP8ZNB4xUx8go6xYsfGWkUHruPWmvG8dJIR4z5WsMPitIObYWDTZHLa5nz68vm4aDatoL/A7viwI5d2JRwHT49ZFNd1sTmD2A+d7Xqs1890G8/8SIPl2f0C//mGf2L3/mafvUTL+gPvnRVX3op9GK/pWU+gaWpKnWCRhKNRQleOgxixSEp8atJqpnNOa00JEVRDQ4MPiQBgWqwi1csesMsbPDuS0iK4E4iwmpXoxu1vh3LK7Rh7ar2h6JtIThKq8F4Fb9puIFosR3lGGh8bpDmkVG4Nq15llOZROtrplUxGxGr/qxzC0YEWTA+UpHIK3klDmWdEx/xkFX0uYu6NZ3Guzen6d1nT+zeRmOuru/4VWvcc8vstpM73YM7m92bstTlqDzPqzKHhvD44WMldx/sT630pM1Zl0L+UymXoYruoRYWXIOINW+dH4ltbyxZZowl32lKDDqoYpopYATxE/5U9YiKCraRou66AQ/wNaFOJnr+auj3PvO8/s3jX9Xnnrmiy8NUPfO3rZ/AX0AHJGzIx0gOWsGLQJSpDLnMAUuspyLsSnJenIdUqVdaji37tIpVRcsvDrXJQiVYl9Qv1m85BiooViDqtKc1aFOsQRzAfq/2cSFhkbp9THT5IOmLz7yif/Ubn9LvPP4VPfPCQgd1pgX1+B1XPWuvqFeLK/ES7cQKEp57kJxbAB8vVumawoonax3RTSUOy8cJi9ZY83FZEaP+KpPGosZrXXDN0nwu3mPxe+0/H1Lm82l354mtyQ/PU7r/zRfv3Brrfmfv/p8X3tVNdu44c+LtJ7e7B7bn6cw0VbqBnxz8EpExKoftyjOhrHy238dR6I/LhTVSqYOBQ8ep0vrs/JBpoik5NmuYeS1s0xzn18P842jRZRIsc1U/CdDpoOv08lD1+1+4pH/98Wf0+0++pOcOOn7pmGtgngXrge4yDRNDlqSgtxGqPDsVzFnWhGp4piJnXjGniqqWCSDm3UWFfFSgH00/qzLPa52Tb/DMcz5TZY3ZEtZRL7Q8tJwWlQiOgZIwDxxFEFX8zISvtbWMQDVlZn7HWpjpxatZf/C55/UrH3tSn//KFV1ZTLXHL4SFF/SBvgzYHRib4KOA6MG4LLAJ3dppN5fFFTY/chqr3XCpNqBwmJs2Rg1TxzFyA3Nrbri9o4JcJKy0RcyJguWjvtvqiVmvynyrzMF+yVsj/ZjkdGrW5QdPnzz5wVk6OPs6+ieodfP69iPgkf/2a92s8bqJQLfXb91xdvutZ3c33zdJOhED30BZqB0bVOZwIg5/wWEh2HWCvTNHUnhTVbQ+eEOPCEVEKxc2Kv8y0fcDP9EWNoHGbrcIdEAEeeMcv40bjjkRo9y2ba+wiRQ/lPDLPOs4N0xLoYjQ+mqWXE5ZhXxA5LzyQCi8jOyXxKZb9eUXlnry2av6OA+WX/795/T//eWvgCf1K3/wjD7zzFW9cDDRK/2cXzmm6jVTyhugU05JCbuYleMifONZwgMgCwkPha7Rwe6ImhT8Vr5CJa8aVImryEVc3Y+6yiOqIqld1f1lew1FK69v5o+0N9q234/Fwzt8aOsdgvI61RUxyqjvdsCKTYvmjVjzGnNVGOutrayYhxltY8s6h6xriKO+mHJXoxlncjlnklUVQuoY8QBh7omDi+p+muZ673Si921NJ4/89f/XF2Y++Fxj+o+5QB/iR//OZ6e3nDv51o1ZPDTvdIv6og4fJ6kwDwZGplfBP/vMZJDHj+7LXZHHnxkRQDALv7gNA5rMF3EFARgBQfm10yhf60aMZWnM8VOEjObrIXyoL/hZo6pKqus6VAl/XQV7g/SpL+/p1z/+FX3iiy9pL5/Qfmyqj87mNNajcmsnuK/AASmOQShGIAM1aAuGR9PdNCpMpreihHBHgtly+AKV9ViQVVqobo5JESmgCpyBOpU8yBPIDYJTMVqDuaKeldSrsrZjwmEtb+nSfqdPP/mCfunXntDjTzyrF/cqLx8TLaKqZw0OrL/KvoIJBW0n/EjyVbkN8njV6tgB50AWIV2nWmGQrilTGOtBHEuufqz4mmQE/aRvwk9nOHKkS1sVhxtKUWn+O0Yl8zJ8enua3r/Zde+aTjcuPvrod/6vkzz+4KPd2c3JuYtntr53nnU3Lx1bHX4nZk/lq773xkS5cgCsBMBwf5yvUehHZT6snxnmu8OEgSwANVq/nTMWjROKiEa91o3mmsj21miMY7eIOLITEtNQ7R9MmGT1uWPfDz3z0kK/+FtP67d5OX/6UtUw3VWan1CkSRuihG8+9Ad9FrNQwdyJQitVwYRxDMQ4ifkGQ5Vnh7osTbPUJXlrkOuVhcReF9YDlbgU4kJSYW7KQDkibGbVduU5U/1uIbYjRanYoGmR408FA1CmDk2JuSPbmWxpSFs64FfLy8st/Qa/Dv7W7z+lL/HMW5aZel5yelpZEsSeOonnKKQMwXc8x4LbMbRql7ylqup2ubcit1bnWA5JqphZ1XeJBtYlSDjHUtAEaBznxEGGWqGx0cBeAUNDIe7DcqlwH1RmOQ137G7Pf2RnOrt7o27wq8eq2s3sDRcBT+c3nNM3HT6KwC273blbTk3ecX63e++U3WsSgzo2qpyzvH8O/UKFn4XFZhgR7GGdErk3EiOiyntpSqGIkK+BB03f9+rJCxvouIlYFqMOut7/qpV56AtYJ2KURwQbR1Uptf2Vi4HDmm26PVdZ56avRwQ25PrS/j6+16zU8TM1X6/28cVfma6E9OVLvX7548/p//G//KH+7x/9HX3kn39Kv/7pl/TlVzq9XDe1nzbUp6k6fnaeBLFgA+v3/BeypIikRB+80QU2DULHAyCU+RNKCv5437Wvgwp/fB9gATZC16XQshAZfeWuiFAzLUoExfUhVymRW3uUtfpwKoT11ijUK7RR4BuOtVzNRMOqvuui2+qZRqfpNx0K5E2GDjXQuC7Bt/w67g2LdEsR2EQarRuVshoSfo4P76rWDnNqYL4VHsSlLpkLjGO/pxyLzWkX797Zmvzw/tXh3ON6tKPCdyz9p//Db3e7G3n33KmN75um/LY09LNU9vGDx3IsJQ4M4UXC6FIguX8G5CpFBH2M1q3CXPE87nvPAUatwgajKjoypAjnDtKIaAEzbb5W17Ey44AlBXMoATH2DWgyhGqAtlk3ZxwU6VnWwC/82uf4kvuKnt2f6mps6YCX60V0qikrd1kRtOnUUJXoa6LPLTdNDGhY8gksxkasJWUKRqdgHSXWYJrMsbmpnOdKINJcQiZ1UslsMaFKXypjr8QBLnEYiwN8OFAqS9oeLScsuzn3q7VtH5grGgoe8XLB4Wl/4AWqO63f/8wz+rXffVKf/uKLqvMNFfrkw2V7KaOtYO9JNWE7K4VzouP2HUPaacFzDpA0/yBJLkmMYuPZb5hHCdtHvDjivwYVEfKfa8VuwyiwiyKqiBCNFsAcorcVFB/yy2K6PY1bN6fxp7c20jsO3uO/TkK172Da+spic3M+uffWs9OfmCrO5aFE5rDn/SslN4yfrWy/he/iopfuB6ATlH2nF4drgzGkGuETw6EIAW5CrwaxBnK5NQD31WmMex11qaOm7/pVviJCEddD8EAqGkLqNa6P3/nUJf3q7zypr10KXlpPat+/CPKrtpgzge3MXMlaMtsX1D+QmK8j2B8CKwZzuYLCpKWaJBqgLkMnER8NC6m/yvzbZ23sa9LtazpZaDLtlSeD/D+TtHplbZe+yrlE/xszxCTEYgWlQRiuoESlqaCJXkxzaTqVFkuJ9VbpQ7+caF+b9K3oV36L59/HPq2e557/W5BlwYpNE6fCWigDDNpLkeX1EtBu17E2MLpKtCl0KXkMyUhpBQzid6Wu4foIVKlyaOOQrvApoID6WtUlIPo52hL2pPWFflR5fwp8FnOqELNwA6VX1P7E9tbku+Zdevf2fHJ+Xetm/saLgGfUG8/rmx4fRuC73/fQBzlUvWvKFwEe2erYINvCXS31QNMPEvYfmTWs/n447GtSRCjxtIlwDbHmiwYOWMMwyPAGoOsv9glvOBXDLWeDOJ67TmmbR5H511f/RuVga5pPZ+rYKDVI3qxTl3RlEfrUF57XP/+1T+hf/uZn9PiXruqrr8z08nBSL/XbGv9fHBMtUscmnOSHkLs04UVs2nX0a5A3YvtjfrACsjc7NtsEvMkZon2jOG+KIZkWFZz7CWS4zM6KCbihtartGyI24jLd4gQt11E0iXmNgE84ZT2XnRuwG8/0GuYZLjsfgSXiP9Kvvq9tX1vnSM/yo9JIWfc43Bf3z9KIIKtjL0wTgMRESzkpyMNieNFiuqTHy/Zwn3fDme1peeTMhv7U+XtO7mDkO5Yubp3cuO9MeujExuThWVcudLHUnDNyx8u5eJBVDg0RoZyzUkqKwGkQMeYpklLkxg/6JC4/wP3iMfAgL21uO+4ISK5GdsMUEcfGkUgyVoexpYZpNEyNwAUahjYhyMqNehT7JD13aaHf+eRL+tSXeOm4knSFr58HmqrmqaYc0DO/iJShKtSBTF0qBrM5LRWxAM6X8PuG6njwkiheAAI97yGZsfNBNPPxIg72FHuXpb1XpIMrCsppeaDE/tD8dnyIoXxxaLA9cfyrxLxqIdGmOOCJg577SvdFb0ac9ELaAAAQAElEQVTgmjKd8vqMjjhNNNQptTa0TDt64ksv6vc/9WW9fBA6oD9DyvKLVUI3g6SspOBgYnPeawC+Y4jk8akInMb8qH3zwOjMoa7lcFuy6Hi5Ma+5xVHpGHnElCJCidgcR0QoSlVUosA8rP1BTOIgbU/0rp1Z+q7zO7pH3+HrTW+6ePvWNN57aiPObXecl+WNdqmEU/5v6ORx5HnR5YT/UgQ+xzoPeEnZayeIPjLHyc8K//+ivD6oLikUMUKry3pGRKw4R5n5LjkvrC/na5h/PSLi0D4U4gTEL2biZfUl/fJvfVYv7s90oB312lA/dCpDomsZPesGeQWDAg3PWWmgzBwiDtzV/ODkXwv6dQ1U6GBCd5J6zbul5rqseXlR0+F55f5ZpYYXFMMrHPb3iOugnKgfmVoBElu9Eao8Q7AoYVO1Cmfkq5qfJxTxl5cWxUTyWwVzvuaZ+j6p5G098/yBPvHE1/XEk8+rJyZDChXaiknWAR/dhoLNmphv2KmmK7Swq3aNMSYWtRW5mfDaEe44N2DfMFlmfepfJx/tWjYK0BwJWg4lqSHIqzzvMi93Hc/5sP+liK4wXr0q+1OKIU1TPz+xlX/kttPbb3v3z9z8nwoSuDdk8si/IR3/E+z0t9S1Rz9S81/9v/zrU7ef3X7P1iTu78oicl0os1my5agdrr2tsfmklFnAiVKwURUVFrQ3BMFZNxYRSuhmP0jIxTWgt+Tlo+eQZbqweZHkfUvyZoEF6tVGR+Nb1vRQLNRvgGkdQze68HnNbhsTppOSsv+UJD5iKbCVaAuzevHSvp788kt66tkDXdrf0IF2tYwTWtRNHdQJBxYeBwl/gL8aFflKeAm/SqVWeg4RRWFoIO+l6BXQWh9aKFUgNmzxy4vwp+W1k2hHLc8SOpjkLiV8TKHDy/y6Kq1apW2qN20EK2EbDys31opp2uQalJ2s2+CCQXtWkR9SDbSELetY3NAUGnV4W7Oa3kqf7FB+LWFtY+RGhEitENwThZSizaExD4WkiEpMCpHrlepCnRazSfR37O50PzLdqLc++pHHp/oOXbfff9uJu86f/qGNLu6apTKfMLbtn5gmT4xxtIe8lDPjKeYLsasGdIj5Esl3eV00RPLAtRdx/5PQfV/kdTEwKducquKKFcjWCZZFDdys28CcLtT1S/U4Bq6AAu0TNYaTitCEVYRXBFAsB/nXjq88v6+PPf6svvaStMdLx8AvHQOH8KpgfkuYVrUyEQ+iH0LC/JZfAA6/6i4kec7TGuOU0cnEpePlg/1Ek3KgWd3nMLWnLYHY005c1Y7pelXz4aomfOnNw4ESBwPHM7Co5myV/IKHfcUSeoF1A1qDREleV0RYlVqoJ148YnXAq5qgNdXeMKGPC33mS8/rD594Rpfo/JI6BUgdTWUFf0QcVYoq/vuvb1WoSivrdBTfgGWQOaFEUpO7vEK1zRV9lFGv+Up+xDykal2RiCNCEYbwNJSZOzknreE1EhFyHIKKqQ7Kw35s5P70Rje8++zprff5v99DbiX0/niTbV88tXPf7ub8/ZtJM9ZHmjBW9iOFlPAXt1pcMn6S6M+6g6MvEaGUklLOCnIUGIKivu/BoH4YWrnNcYUE6hqVnokrRr7WfPI2lMi9RgbG1DlFRnSsY1q+Wl0TRiAPRn/EU1870B888Yo+88Urutpv0bNNZN5qJkoc3isozJ8hsoYk+TlRoyqwYmtqthEg91ysMVWgH6ypxLpPBwtNFvva6Pd1Qgc63R3o9u1Bt+8sdXF7T+c3X9Gp2cva7l7WRrqkab3S1lOUocW0MI+KaFtJA5YLjVbaNoQfFCV8SHxAC68Ttwvklw+UE35l4u4xsp0F6+Srz+3pd//wSb1yMGhJHdulGVUJ0DMK3msomAEqviBsyeMAS+i1sms14pqb14kl69xC+1CpVyr1wRGPsgvA+mStaa/SUS1Ri3ZdAEG/u0yU6VdmErY6GC39UpVfBRP7UtZBmk3qQ2wVj7zl1nqHbd7EGy8C6Y3n8k2PHYG79j8+v+3iuQdPzCdv3Z7o7ISvlf7ZuGMde+solQ2OhRwpo84wsxGJjYd1LPZyNpzjm44UEUopqWNFZxZ+BFbYUXq/eICBh0h7CGCgPUjYKKpoDESEIkJSCLEGboYfGEbFjmXOXAc37MoRJGj8wV9MUIoxY5PNHEQ6Su4FOzQ+igda1ZV9aVk2VPkiWmOLdueqHFaqEnmIj71Wlze5gkVjIB/bR4eQtA0+HKdeaocyNFo+1mp+N2dR9otHe9HopDqhagcysK8hmGBMLRSQrk+v8If72Hm41qQMZRZZkzt/bdi+MWo0u64M/LCsZrdbMK7Yb7SZ18F8+kM19Fy4Tt6Kx/lHbeJkk0ZURaz5Qf/VkODllJRTUsqAPBJy9BPIjEYqCyUOqV1d7O5szL5rM6cHb31545S+A9fP/Pcfm2xO6oXzZzZ+YNrVM7M0cGwYFDz4BRhRpUgqLIaIjAeJmJCJGAJFuKCRDOWUlVIS3USvamBNeG0MvJTbRmHOV411W051Qq0GMSZizCmgRpsVFHltrOExRY20toE/oj1sYkqOew3qpKoXrlR97mm+cD75Mgfxmfq0KeUZOiHRnwI8xuJgE22uJizhVfSSXzzSQkoH0C4XBcodHeskdcSmY4ymvFRs6KpOdvs6t7nUHbvSfWc73X9uRj7RHSdC5zaWOpH3eDHhUDXsKTO+Yt8RfZVC7WLs6S3rsNf46wc5c+FQp62rpGCdB17KARJXZOKcddBnXV6EvvS1y/o3v/dZvXyl14KT4uD9DB25ThW6haq2XRrLzcPG0PEUFNaA/KbJukdKYaOHOOKbGsev4kcdNYhnROAdIM8pKbMecibP8KBh47jQr+gNShxipzrQNNc3b88mH7j3jovnf+a//20Pi/64r4fvfOuprc3pW05s5Ie7WmLCoa7jeJ4ZqYxjnkNuMwVjg4dqENfYR/c3IpTcr5yUclZAV0muOwy9vD7WH64K41qbDaIYIRkiB+YbMImfjqE2W6XN5wp/hLgqcGq5ba1QWWN7C+mzX7ysT33+ql66MtdB2WTGzVR5PkRkpdRBdxp4+eh5WR+oW4DrSgkHgHN0RR3FlKY6MZXV0a9pf6DtcqALk6L7T0319tu39f77T+r73nZWH3o7eOS0vvftJ/X+h07oHfft6E23znVxN3RislTHi7yGJfYqkQ4gQO724bZGnIMQf+xDT85LR2IHy4Pgglp42R8UzCPvITXN9OLlQR//1Jf07Et72h9CSNUT99zxvAr2k1pbDLW6asvHu0arale0+w1v1vbYj7mwZ7UgngZlKMsbRXvCbssExwSwnAwODVXQqIqmlOhPx3zqUlaKkLy/Ol5lqcQZJ+pBTPNwZhrDIzsnuoc//Fj7F+BQxMjN9IaJQHrDeHrT0WsicGrr1hNnT5/40ToMd0xC3SyFZrw0TLvcFq9Y2YVNh8xrt6FGUrDpcsPWuFbHTaBSllJKyjxADNNmDn7haChaH7LWdZxbJ4I7qKtNx/yx7dEu0sNk2RqHzBURgZG2/VDPuzwPHH+hnuZgE8piz+dBJC16aW+RtChTLfjp/IB9fNlTh8NIpn/BgauwobWXn0gS/aq2DSI6ip0isnw1X9iiKwgOZsEBNWKQaN/9kS8fjkonNWREqSFp/IOqtW4Mu4WkBjeDzKm1SxkxRQgZkN9GajYw4Py1qllmjPKxjcM7k+NINmr4HhGKCJNMI6KAXitcdxv7PepFJOVDhCCVEnkA5kWqgxIPjxj2efj2k515vtBF98FuZ+NOqUXnOuv/dsXZ5OTuYtm/6dzJ7t6NifjRQ0o8rMuSycLDLEeS5zhTjIaCfuIFsZRCEaHxgkEnrZdTUk5JKacmGqjo9TBioP5RnFw9IpqdiGj6jvONMbbbZE3T+kk+ior5HIQm2Q04FVu9Qk8+Pejxzw/6+iuhK3zpXHIQ95dMHxqTBk1y1oS9oK1jXpaT7dh2MK8Th3PyGhVOZR4Li1Lm3nEE6grjs7ykeb2k09OruuNU0dvu3NL7HzirP/WuO/Qj77tbf+qdt+sDD57T2+7YQi6dmvHyUS8r95fb4Tl4KVOpdIxYee2I/gRF7Puu1RXV8kTLuWHYX6jy4qOEcpebauSJDujfV5+7rD/89Jfai8dBn9SXrFrRK6jRVmU8qsfXthknESsUSEfjAtXKVrkx0Kj4fWNh40YEpo/QmMduiCmNcohrdFPOamOCf5GETFzoKoh/VfDikYj/RldOb07jwTx030V0eavUH/s130pvztE/sD2vp/gQIPGy6TWa8Us4x9qhzYS/nQgrNHEmNhWUFusKryoilOjPGlLIOl4XfvEY0ct1xIW61qD4msk2GmjPSsdpl69HUahguIKvv1T12S9d0lP86lHyLh+oJiqehzUk+z4UqoeqkgpwbgSjoKaXJc9N5pjMw6b4RS8tr2q6vKTddFn3nKx6/1vO6Ce+7wH9Z3/xA/pv/+Z362/95XfpP/+r79V/9de/W//Nz3xI//V/8mH9p3/1g/rJH3mHvvcdt+reC51OsqYmusy6O1B7Sa9VEMApcTOCHNhfxJX5HSzdDl9ms7kS5WHvqvqDq8p+LNH3/WXVS1eW+urzl/Wlp1/S1YPCTpB1sCyazqaKsD3RZ0xflxxbCbmuu67x7TrZsSIutjEf7YwC80RstbLr8tgdU1pdQQ4sgLKql37OSZn9q6NzhcnnkQpeioMXj0kUorDseDl/YHd79p7+a1d2Hn30Iw6aLdzEGyQCNwfsDTJQx9384f/6n24tli/dde8d596xNe9OTdKQwhtjkcYNvihyVTC61Ys/eHgYLPAIFvrKWEQo8dCI8NKmLhtNkRQpq+MryWQyIe+aTvFmxwuIHyR+qBRv4FLbyCBpt65QeMmpq40IOW1KOILu8RQRh8WIUMQRErRrdJy4KgeRSgMZGzy3xT6qvaVASKmj/aoUVd6QOh4j4UMPm3Dw0Egxx4FO/vWjBM1F4uUl8DOrIjcED29V2NlLKkq8xVXaDTa4lNT80roPPIzCNMaiCtu+FfEUwQc3AEnmet6EI2JVX+0ivDL/WtgMHiAkIUfVbQD2XISUr0/YFX6LhiJWbZBfr+ZyxEruwiHgKSiFIqLlUigCKIQ3+EHf7JBefUWgB9BAGO1wMmG+ZOaN55N4NKTIWEogCE/F1SQCr2A8GZGYRJ3Os949S3ror/zfPnNGf4wX8Y233nfhTfNu+oMM6WYuJflhnfFrmpjTzJsgvsE4+sta8UGkJgU+241kmfteiyrzvhRyOuu+5Zw1mXhNBKpVlnk9rEHbclVhowLnIWwDHbssMxrLphxP9CMxN4MDUa3KtNVqIosED/5LV6XHP/d1ffILL6hMzyimW0o8pCcpNEePX5HoJc4KkIT/OTEWtOGRjTAzlNgPpCnnqYkyv4pkFsmEL4tz7evk5Kre9ebT+ss//oD+j3/jz8IBhQAAEABJREFUvfrbP/2g/safv1uP/tAF/bkPndGjP3hBf/3P3a3//Kcf1n/x196vv/Jn3stX3YlOTvc0KVeUecFMrK8YptIwY9yBWIvhr86J+FQgBf1Jjjtfc6NIyX7Sj3YgKwthiF5UFCes+07PvbivJz7/Nb38Sg9vzrpmJuF3ZZyCepl4GaUv8ngUYliBrrvMo4qYinJeifsaR6pV1nPZubG2Z3oNyw8RVQyBIlX6XIixlOxXl5RB+5Kbk7pEOcRVlSOJasRpgC91HLByXXY5htvPn97+8fn29PyHH6sdyn9cKT782C92t9129n3T2ext806TGf5mBiDhSETIL9WJQ19KzEVR9igwjyJCEaGE/+Ly3C88dypBjIjG75iLmedGdNStdRwH6g6ME8uImOo1r9Feoc6gNX1cuWJvjTU/YvSJTAyj9nhG/Zvf/yIvHi/olb1BfinPeSIPdjCnOl68Ewj6G/Q3hfApVNkLxJzNfFzy/8qkY00k5iWhkWMTw2Vt6mVd2Lykd96V9J/8xNv1Xzx6j37y+07o3XdLd+1IF5niZyZVp9KgUzxPbtuSHrw16U+9c0d/7c/cq7/10+/Vn/1T9+r+2yaa1JfZRxYKLSRiGPQtETMVelYDfgZd8yunjrmUUOs1LA6U+IjjZ2Nmc6scxj3fKjo969n/H5zf+K3f01e//qKUJsrsy3sHC/XscRWLKZKOYlhpbEw0T9NV/iPGq+kgMv+Qpnx9ajIrrQS2aBvOVyxFxDUw33LXjUDGIESQgwTt+dURC88l6yq4M3nqsFDl5TzXZZrmcn4W5eG7zp99rx56aAONm+k7GIE/btPpj9vgTXvf+Qjcccv22dl0+vCJze6+LpWtxK6ZWbRen+ylrNMqb6qVQlFiQ8lsKEEu8vqaDlrizcAKEc2avAlEmKYuCoVNaeCJ7YfT+kE85paz5aBDI2xuLtvSjbFu58ZScyttFwXfbWSDowtsoNIBPz37K2gf9A3fSi3yAzDQCzYo8ZATOvLXq+gwxjTHL++PEzbozGFHA9o8bCKyuulUaYJeqlRdKnVVfnEbTwRS+I8fBhUatAe0Bqmh4B5w28AdDyQGmaiq4xfVj4o4RMRc64hHBescj4/pa0GTrcZhKzCwhL3GftXNesb1AvOMY3wXcaC1d51nx7RGMkIRIc8Rz7/EQyMkJfNARFL4T8ulhL1sVILfL/Ik6+5JineePrf1Jj3mQaHyH0P66b/z2Z35NN2zMU0PTlT50azwbK48sAMfUoPcnCE8anmSPVQN8sBrMifmVoiABPFtuUR3uDUuw12Ze8wbHuyFuWe02HksqOZMXEd5pQ6MV6VgfQbzL9xKaz+FZLhuYa72SL7y7J6+9Oy+nr9StYwNBYeqjoc0ceTYEQ3sB1L1/CzKqWJrBExFhEQHKn0OkCPzC5TrDdrMS912aqIf+p636j/4/nv04Xdd0MN3ndCbL27r7tNT3bWbdedu0p0nwW6nN13Y0iP37fI195z+wp9+s77r4Yu69dRU07rPO8NSgc/BQU5lQtNTVXGQkvtX8QGQCKtGBOMjpIOkJfqAXyBFVOxvoa7/Cs0XvvR1XbrMASQYWa/vlEUlibVIZFWwWWFUOKLFll13a+Oz4o16q8LxbCWwrtktX/FcXsN8w+WgXadGhxrptWFEBGM5AlIR0JJQU5IafMD1oTJpGZMoJ/ml7pFUu0fuv+3rZ1D5Y0mPfuTxyV0Xb7/rxKy+ZdbFLcx+lm3Bj9Lsu4tG2CPmyehZyLEVV0QoIqCcrOn8GJAF9UJxyCwMimNUSlGB5t2AXG0deG5b0XKjoOPciAhFHGEdR+uvYb0GGFeZMl9+ruoTT76op5/bax+nKvMmmONpNU8K62IoB7S9oEYPiqL52yms63c8z1teXmPA4HJfWlzVPA50+5lOH3zHLfqLP3S/PvTICT10+4buOpXkv3K4Ufa0oQNtgo16oI3hqrbjqk53e7ple9A95yd691tO6gfef5e+/7vu1YP3nVFXLqmLBZHu1QJCuyrMhgapEisCLxED+WIvEs/eIPfzvbEIYEVe2QdKTLS/lL741Nf17IuXtL8oqGRMV/KQSIyAsCwvOo/piMbhhoJV9a1ea+V1jgkcrm6o2gbW7V+jKVfs01ut5NUy9F1LXN4HZDn9SYxJzklGIMMS8RhU+gU79qBplJ1JLveePjl932T50pmb/6E5QXoDJWb5G8jbm67q0Uc/km+9547zJ3e33rYx1YWkYZpYwDmthrIt8rZM5f9grrDICwu+gUVuyXqhH+VQ2PBG4BA7L34AoC82AXnlk5tvlFLbZuYvxaapKvOdu/4fFbaBJ7RKJ6KoGhycKjsSHI4WPAOKdDA4D/VsQSWyLMMBZfzM3rBAstNs5NWoCFDClPhBQ7xXyI+Z7E3OMvKgTlVw8BuwRyO0GSpwDEsELS7TRfKhyLBXtSAzfwQF5Dq8KhZdGPP1XSuuJStUcgfROaSTY9KAttlHtS3FBvokd39k+D52lxrI7QxjJ+car2bPlcZiu9vuyHedsaUmuOHNcikiFMy7BCJBhxiDaLFNCqUI7iFxN4I8w0vEqy730zTq6dm0e2hjPnvbj57+7PZjf0wvH7ed2rw4T3H/9jxum8SQs6QEAggf5BLjXsmrLDXCHZeaXFzRqCCKhoUVrsH0h0sBjYgwQfwra6LwtXbEuC6sLfi1yQ/je13shZ0KitAlJ1PGbLT5Rwlf/S7tc8STX3lJX39poT0O80teqlNO6lCeptCEup7bqdUrSjHILx4+zIYGhed0EInIkoI/Eh/iletSU+3pIi8V73nwvH7sQ/fpex45r/suzLWbB21zWJstFppzENvi6+wmmPe9tuCfmRX0JvrQe+7UD3z3XXrkLad1mi+9HQcxtytebuTDnKGk1miLXoEsEnMhiEdIvHhUzkP4WXv4S0BOXyqyqsxHh6QvPfUcLx77WEhIkiLTl6jQRQV/Bgan0sdwW8RN7Yp2963SlnORN9rGG2N1c9lYFb+tjGYiQiQpSIwJSQlGSiEyhSTnFNV47gmMjnEkk+hJYqxy6jc2Ot0x7dL7chru+OM6WN2ymM5P7+4+uDXTXfOJduxHsM8SeMnOtZuJG0FcDo4B2XSd3wjUbx0KeigNPE8GXs795d30uD7kYQCMn8cNswwL5bU9bBxrIyIUMWKtsc5LSJcPpM9/XfrCs0u9uBfqmXPBhybxgprSRKa9uw/ME7F3R0NRKINOInepzQsO+Lks1fGSMin72spLPXzfKV4a7taH3nu77jyXtMkvJxP/gxmsn2BNiPURzOfkutAdmCGfDQeaDQudmg568K5dffA9d+kD77xNu/OF5vmA/bKX63nai5eO8JqhQ5V4VREU5oSA6UqOMr46BbcgXkliTZfotBik51+8rBf4afTq3lIFe1JSipCwVeh7s4GdStmg803GjWS9Y3A9A8n1yZ4dwgNnBTOcY3TNcrs01bjVfOy1dmFW+2PF2sRw3B9q4EKkpMk0C3XBAaxxYhp+8scwmeR6y8727N15I99xftZvoHAzvUEiwIx9g3h6080WgWcfOrdx/uzuxYvnd++d5brNwz2zRpUisR+ZEhuRl/WIwlIu1Cws7MICr9WlymKucNFpvGtzPxgG+K6DYVVWPok63hQqm1ltByw/PAxU4bldkdexfTNpwSli9Mu0UY/J1uVreVVu2y9O/mtPhvdP9tS2sR70VUsUejbooiSx6SZDoS5lTTiMdLmjFOqXhecBfSb5P6BN/VKToecLVtIsT8QepoO9XstlbXaCOPbolMLDIIrGXzeqgo06RB4VvUGVh5b8T5Py8CHw8hVoeYPHIxcb0FYDfW453ArHgDxM7v8IjVLrHwNM0ljL91EXyg8o+oZqi7sNtnYCOw2B5yNt2bWgPhVtC+MrkWtjcFWi5iF1RFhHiggFDwcIUigHoPPZCMmxiAi1q4aCsUkp5JiKh/Osi+l8mu/d2Zw+dCKlWx7XJzr92161xsmTG/fOJt1btmfdmU4DI1pF63Ql6GYQj/HQWuBacgQary5pJZEUIV+OEdFiXvoesEdIIV+Wey34cGWYHnlFhUPXSONCtXYcjpVafdsAeFrERZs5B9PKJdpjzvEbka4y7z/Pi8ezLy+05DA1pCSmvfxygbo6YtwxHzK9zKmoy5UxYdVwMBIP+MBOhIh/ohHJ5Y45nitfa/ky+8C9J/WjH7pfj9wfOj2v2qTOlpbaGPY1BZPlATllIriN/U0OVVssoBNd1TZtfeCRc/q+917U/XfsaJ6u4s+Sl4lCpwO4TXL5Yv1gV/gVGhTYC3wOYp8MbAYQ7Qu5kFW0eoLwlWde0MuX9rWkn0WpSfxhgmDJKOwLIg4UdHQF8R5hnseiQow58aXNRsOERNctovBHTBEhx5bhUWK+Z+DeG3iB12r8jkFzmUw5I0UvWlY0iaGbT3V6e5bfubkR995yz3T7j+jOYbXHHnss3bJzcePCqa0HtjfSbbOubjmCwRw4VIpDqhGERAZdomxqRMSYw7xhisBQ60xrgRePqp514BePBuh1rCFZI7VhzaurMQxsVJoaxwfiutYiQikRNElXFlVffLbo65enOihz5W6mnJK3GsY0Swl0STFJ8q/aKQ9K9D2ijQIzLZiJ+ME9YlDH3j7vinbm0unN4GXhot75wBmdpDx1VIY9lX4f20UpTelfpg8TyjMVv/SwRie0CUc6QI+f7LZZN2++fVMfePiM3nTrlrYny9U6kXBFQZ1E3cSzLcTF87oYCCsoxL2ajbyAin5VVlUCgQ/Sy6/s66WX9nT1KuuMB2dlrVAFecE3eLZDqTYIni1aw3CrgR9BYQ3IGyTX8jA5t7iNETYx6OI1sI7la2arV6sKg1+BasEREooFIFKkUDfJCtzwyATMynNZPDuC0ZpM4sT21vTh2Wz6lumJdHJt+2b++o9Aev27eNPD4xHY3dfZrenyvt3tuD+nPmVG0AtUCkUE249aLhYpe5R8sbzZSlnY3hTMAN4EjgNWS2teYTOo3gzgRoQwKl8RgenaYB1j4Ldz50alXcO63wjWMb6RjmXWqfhRfRDBjYFuDOxMlUNJwFfrE0zK/eJA+3tXtX+wx9fRXilnzeYzTSZTJfzOfFLa6uAvXlbdf1n+IrU9nWs+3eRlZYOH1FTRTXgosdkRV3ZfBZFLtOviuLWzK8KrPJgaoEcfhO6IRujay7Wu5VBrFat6PKc/15SRud5xnsuGec6NiFBEmLwxsGN941DhOqcsOwT9cowrMa6ui1+H9SDcVES0NiPIzUPHMUpMvDYvw0w4MSJSGvVh51R5sBfNki7Mc33zianunN/bTxD90VOt8Wd/9rc3zu1u3L45z7dOUt1I9CPRh2YUP6TE3A08Jf4jk7IDYTQGt4KfR+VK/VrHOY8Qfd8DHUMtF9dax+vg+JpYly1HjfpHtlweQWyysAUkTz1xWmu6CrUX7mdflNLlmiAAABAASURBVL76fK8rB0k1M6c5sSbiGPQx8E9+mtO/xIR1/DOHnMS6ycxVVJFgSL5CDJnMn6YDxuCqHrjntN739tN6613S5ECa8fK9ycN9A9v1wDodv4wEL/GDSl/UiVb5FaTu72nKYWBaFtrIRffdeUbvfeRObU0PNE37vHgs6ctAowWQOPQIf8RaFPbVyutYO7dexXpF2RAxkFjyhCPpMoepS5er9vbNY1coSxXaD1WllCR3jJ5CaH1dH3eXjSZ33Bpx3W1s+jrmUdH1jSOORFQVwR3YlwhofIqI5lsEZQOe5Zn9KTNWpFZvNXzQRSl6TWPI23O9dWuS3nJmZ+uc/i2vX9L/brofB2cvnJ7dM8txkgNxToxDVBsmgvhmqmFkNvIb3RyDNax3nE70M2LVZ3KvA8Mv5gNzyGvEMG9dz7ntXA/zrWeYtjwiWlxdHujDy1cW+uwXX9Are1KNpJyrghfcYI4My331/YK5wlxk/vX8Itf3V+Ed8BGtZ44V+XINj4P39oilutjTqc1BP/A9b9OD953UyS2p8LxbLl5BvVfQxxpZCyZo5eWj5k6FAR0wsuhZKzywWK2awOt4pib6vaGqW3c39IFH7tPOTLJ/yfOwOFYd0ipaUaYOQtmXEkUDY8K7NyvS0lAVlnnxEPUqttt+HSGliQ4Oivb3B/XIB+SDCvqD2ssL1scWsBOChx3L7YPhvuC/UHJsj4OqLZnXCEnX5NSrDVS+RnB9ATnjINodIcZAxLbKc8PjLPoSKSt586LvFd2U8JUXj+pfPmo/naZybmOje9uJE92Fd//Mfz+5vpWb5ddnBNLr062bXt0wAqzo22/bPDvP6a550q2pLFmHwfpkMbLYw1CS82S6srhZrGLTioA2rjPsDcTwQjdMHwFl29HYRrDoxWYgNkTYKtgfOJQZpim2zcO5FNI1ULtsuxGr2/XlFbtlNTJ7X2p00I5L3qsyG7//JZasRTvYZB6eWYO6TuomoUhsYH4R4UAytA25SOjEcFVp+TxfrA50ZrNqZ1oVHLBiKEJdQx+A5mg3Ajt0JJoH6EEjaT1y3yuxNPxAGDs9SiOoF1JEAF17YcP9JaNKPZS53ApmueAchttRCA9GyAUl6uKV9XR0uYr1DTU9KpK7PXFZTkZyXexR3zIDJm2MGodl5OaPsKzSLnFEM2Jlm9ztIUGtuLWGRGyYIkrIA46Ez6Y9MGgG8tkkw+0ZvwPeOw7u2j0x/e6tOt/98GPtn0dE69tPP/M//HZ3/tzGradP5LduTuO2XPqUGNjK/Bdt1jXoQ8G8e+V5C3ksVTw2mteN5jnsVcR8F4ffSl6bfkQo6NMRovEdw8p8ffWhinlGXCuQgnjq8Bp9Y1zgBEFNJeS5bv982Li8kJ58WnrhctayTpQ64pekiKqQ6znGneQXEuZvxjc4tDHIfY8I9Khg29TpiEkXCw5EV7W7tdA7Hjqph+47oROTqrmW2swSy0N1GVKZ0OepSsxYZVMdDEHeYW8iDdjkMHVinnmR73WKL8NvumtL99+JrXmP/X3GeSnVHhRJgLbtk+nKWIwYVPDLNJlgKxwDQCVSwErEv9NLryx16fJSfPDlYNXjy4AMu9aif3UF4aFpcbWYV6wDitgf6erCimedNVAgdk1KbqXgtqpzjb7H1G1btypqU1NErADDzBWYLkqELKXgxS8BoYcOPaj4TQFGJWYDh95FzPNwdrMr9+3Odce/zdoQ151n97emZXHX6c30wCzqiawhIvA/6K0hxxgCX+wuVeCoQdddVJRh9jpm69zPEfMt5wFFf1PTddl863leFxaW6TUsO4413/VSytgY7RzXMV1Kab9Yv8KX/i9/5Wn28J64Dso60ER7mvOxacqv0xMw5eW4S8h4sctBjFNhjkqTnJV5gESXVRmbgbj0lfp5T7eeHvTh9+/owukJL9PSfBLqpuhFIoJZPett6RFLCTrUU79OkgbyJfvPUBlPdHLueJlM6ngh2aG9t91/G8+ijhd65i/7RRUX4a88t2pdSqlnJAzkUDVClTYLPauCriEYgHpiHBukSbdBPNRePiovHorc5jCzVyMKmgWaqlWsbbiYWk/ewLawXZ3bdEO0O11puZBVHV11LVgxXTTvVTisYsUixSCJ9ikW2iQ0WrCf9AM8mvTfdohMX2mvlKoU9IXndSFG3pxC/XxrPnv31mx610735hnGbqY3QATSG8DHN5iL3zF346Gf/ejkjtvO3rnZpXs6lZ1UhsgRiojWqO/BAk4NIf8RW0wDG6mXL0w16Og6vjkUNvF1ea3hTUSuxKanQ2AtsIzQD5F1Hed61YVD8G4sQ3B9CgwDthmtEWxKCR/ohsIbkAZKAzV7QN4Eg9j71XU8GLKU1Ev8HJ6HK5rHVe3OF7rzXNY73npKb3vzWd1yalNa7qFTOQBn7BHVkpSiU2vLrdO/MGgl6EZVmOuScEkVii2Su5CoXbjech1yrKWVrrjGsjmHMWksLK1ylFpqxYA0Du1RPkxNo5VMjcBHCNwe+RBuh4xyM0Tu1lvGQ8ntXgtLMNFkTbNVbhyLZFfWpfYI48EpxiQxDplAZZoxIiDkK9H/AHJVTTsi7IdrOeDlYHnLiY3uA/Nueu7cifsn+iNeJzYm01OnZnduzuNN866ez4x/Yv67VR/sx4Mt3uKjy/S4+dP6R5vWS/ju3ICFyFot4wEtrAF33P0CEaGII7Q63MZ4V63XEyxiKeDKLh2h4sUIYUtt7qXKPOTQEJE0hHRpb9ATX7qiV/Y7DRynIkKZfiRxQbcDSepUQURWVMnrRKyVUChhJ5RxIFEyVdXxgjHlYHXx7FRvvmtTt5HP8GUeffvriHXZiw+LUkw54Gf1rIuew1OfkxaSamKo4A3Lgbaog2fbvLhcPD3Vw2+9VbvbSZNY0PYS5UFy9No8wTnagdGS+86oyP+qXJP4xjoU/R/BaMAreF6Iy0uX9vXyZdatu4PNSrvFedu7pGgLMyTnOrow0eK/HpsmgUlqfG4kl6jahOQU6zWoTcc2VipkKAiQKOCl78dhQRXDdIhEwXsVmehds1nscgpFVCX1SmUR0+hns1Tesrs1eeu5c+fnKMZxy98yXWtc2O52N6b5vu2p7sHmZkfMEqCXeG8voLAe8MKcWnV0IYB3bb9HqXme52u4bFgaEUp0NCLo1witrlG/qjBHV6zXyAJ+UD+RjynCZWMse1pl3D05D91+blMXT3U6xX6/nS7r5OSKttMr2tJlbcRVTcpVTXWgaRxoQu7/hmNSF+p4Oc70PUURwVfwonKCXzjuvXWut97RaXcjeEkoCuZb5gXFFGdkagS6WUxNtb9ORn9qDok9zmu3J46F2DF2Eh/NMqfrDcb51jM72pnP1OUkWQ7GfckvG7xYh3OeYfYn6BwtizVcmR0V2s8lueN1oH6RrIc32WuUastFlUpWik7jNerUw3ZMiZJh2oBerxv8Jslw/eM5llEkmWmg4DE33zkSONyRmdcKvlGo2A8FJQpuvfVtLPJOoSVBXULYGyMxf5CKsNIXZizrXPQ76Heo72bTeOvGRrr35Kl0yno38fqPQHr9u3jTwxaBxx6LyReubF44s/XAfJLu5WtupFrb8o12t5bLRV7H4cVdpYjCbSAHLPIImPJFrRjhkjeLwoI2TEeE2TJtwrlhehSNcpfNX+N42bSBm83OcR3zjYjAt2shhWp4apKz0QoEMIe9hq+ewSaUNFB3CGlAMKSqJaekgS8hHX3c6Ko200Ib5SWdmVzSPbsLPXLPTB9672360e+/Rx9416267fy2wn93nfYmfCnu0hQqK7xR0z6mheMKdjxMSqIhP11qPvRPCrZ6cRHXIDPIxgRPYMWDcmkUcXdcyFqq2FkLa+O46ZEa4zaWR/qIv1IlG3kQpCP6UL+xgu7UQ2DxiEZuXSofpeMOHnEbVfEXS/SdO3pVzC8Gh8cCI1XV0edAhyFSRFCHtolphRLFDPxrROLlgy+QJ3n+vo1xu2Njepm3QSt9e3jssZom22fmZ07O7p119fZJHvxFlxGrcnt+oPvFoxBk063v0GoDiw49iYaq5q58uW9o0j+WBnPOdKiiYFjDiAjqBGS0PAKdat2j+mNsYaJ141RgV/wVSEq1U4qJInU+gurFvYU+9+XndWWZ8TIruIdjHqEgrkrwc8daSGq+0VTFaXcvKSnUHYE5nGgtc9Cap15333ZaF3Zn2mLNTKgzA2V/of6gF6SE3SWGDvhSvJwUlWlon1ePIdsI7aK0f+UqLVRtMPAnN6a82N+hk1sTTWJgPgyEuUj4RI1VCooB7VxqY0Mb1Sz8FbVEDMRaE0wiqaIqPoTq0iu8gF25oqaWLAH4MP66iUn0owlDvhx7Q4wjJtYZOfVgWLbGcf3jvDV/vT+6/Gpgz20cE1xvIyKUOEilhG+mxUWdykGqwivAXQ/27WBtpLIf01TftDnpHpkO091HP9o6RqVvL/0Mvwae2j119uTW7C3sjWenaZjmNrMYF2IgfKlA0B6RINqxot1SEwmfKVT8JWvJtGOyhstNcM0tWp8jkqRQRMiXda+H+cdhuW07t29jPmoEsYoIOZYdps+fnOuDj9ymH3jnLfqeB07qnXdP9daLVW86u2D/39ftW1d1npeQU+mKdtO+tmNfm/WKZv0rmi4uaba4rBkfoiZlqcxcn3aDLpya6YE7zqKfxHs0LyeD+sVSDJfKIMCkLlKXEvM/YBR4vexnapuco2h20cCv62W54OWlaoNfPOasn43ZVF03EUERi141MMrYi5wnmsQaZ/GQhxRJasMfjeUXj2ANSz181wPosxTwIVSL9bPCE0pSZUxlxEjhOTwETnTIPquNbSVDSoIgjWXLG6jlXOStKjerkl2TRh1YCNd0rUE1Qwr8aB3ReFX0Cs/anpcOr+UCA5ZEbCOCepX9qOIP+sj8ghgxpOlE5xj/N29u7dyO5GZ6A0TAM/MN4OZNFx99/MG49dzW/PSpzfs3Z/muGHpNvPESGi/qI5gB2BS8MYkNRRooFTPltS4WLau4lde3o/ptqTd2RKBaWeyl5WudUFLwRwYbiZtoJvXal+WGXAdEYAP7+gaX24twS+jW1Fzm46oO+qz9MtVBTLXgULRg11nmKr98tEPlsFA6uKT5wXO6bXpZ33v/XD/9A3fpv/iph/WTP3y73vu2uc7v7isPL2tSDzSfZB4aScOycNgaAA+WnjjQtxB/aDuAQOUgVIB8KBIPDG/q6Ak9caHN3aleEzP3xVwDy012nLb8kM9QtXIdbVhPGmnzXXZueKNe56WUZpdqq/zaOq53HNZbl9Fck4d1DxmvQdjf8eHg2gNahSgUpahAGp+7oYgQNx1ebtgvKTHwgC/qYsgTDdvTSO84u7Nz5lDv2yCevvjbeTadnDx9avsdKcrpjnh1tJuAH3BtXvBArwYPX+eCFvSYV1obEfAMYcNwfJ27WBnrWugPuUQuJNX1JJoCsUIijiHsG2KcAAAQAElEQVRfFd0RLr0GUOVLAnWrwg2VpGCOVYzuE9oXL/d65vlL2l8mFeYhxjmnFHSwR3lgPS1TqEe/VIxVIQslZex1K0yVYkY9eE1eNO9Cb77nDu1ubiotepW9fVXyWTfXxsa2JrOZDjhh9dOi/W5fV9Nl7XN4uxpXdIVfE3vGejqfaz7lV5FW90DbG53O7e5oi3U1wZVcpXDMDCXJwN+KbwXPmrvJc8hI9L6T6oQ6U8n/HC/9E3ri8ouH/78EBucTqWIBH1yzFhpqbQSar04VcW2NIYe2hsfW68YwvYYqFm+AdZ1DPTMOYaNeg8ar61stIhQRJsnRT8D+GzmprGSctTjMFqVyoGkMp2Y53X2im91zy1dFcFr1b+v24jMbs5MnN+/Y3t58J+Mx6WgvAwKIH/hDktGsElP67nnoZ0jDkbBp+LaOgWNnuGy+YRoTqsS7VlohD8Z8BPMP2nprjDrWO4qbZRF4gXC0L0XEESRoKXOI3+AZcN+FqX7qQ2f1H/3grv7WT9yp/9NffVj/7V97n/6rv/Qu/cyfeUA/9cG79MMPn9P33HtSbz3X6e4T0m2bgy5M9nQmLusUv4yfXF7VNpj2e5qAc8zlB245qxPMwXkvbShrM3fyr4FdZM1SxzMkFDyY5vhp+OW9LhbqeXkXk7TD5wlj27E+Z5NOs66T6/J+I2FDKasiq1lcvaIrUi4qWkrskZ6L8kUMZSXiaV4w9xMvHsELqrRAowdVS9ZvqFNOU0XTTVaXyRLSgJ8eH5QJOIlyo9c3t6NVHVeCv9Z3Ee/w7WicLKPUeFhD+9pkmTm12cUBCuZVaqjBVs1EBkm35JePBWecdZXoMnHJ8NkMUY3WMTzhOZKjqMvpodMn5g8hupneABFIbwAfb7pIBG754HZ3223n75h36cI0181g1/LBLli4hcU3gMrWUiv3Q3hheiV7Qce4CSmwduO0rmtpxJHemu/cMiMisGSIfIS4jutQbOlGvCZ4jVvAT/QlNGC7iKZUmakD/L6IzaeqcAIJ+pzZnHPdV6c9zfO+diYHum036V33n9Wf+/BD+ht/4R36qR96k773bWd195mJTm9mzTCYOExF9JpOO2wt2awPVOH5AJWQy1flBkh4A3082SHv4uudscnQjNr8bSbcEfOrZLLFgbERcLWC1epdljEUdAO6JFS4W+8YtLrqMV6lfjl84ahjvWZrpbzKkEDRIvqtHUpOFVvODZO19Ylg8+BR81pc9p7seGKzH+0UMtvFX8vdcauv4EzYaTkNhOmQBh4qiXzKJJ5w+EplOdvenLxv92S6oD/C9eKVC93Jjdnu2Z2td6VaT6v0wrSCNgnKYY6zWMdnrfw9nuNPhG+r/qNCojrRw45pKh9LK75l4JhAEdEghdZXxBG95o3xt2VsMd+relXGUxyiW4arnGG0d3Wp/asvErhXlOtlDjuXNa1XyPco73FA3VMUwFpIHEIStjJ9MwgvslDUpOw/jHFi/eRh0CwNuuviVFvTJB+GNiZTDiwT7XNoWvjLrv0PLPK1tnqeYmzB3oOy8qwT5rRA5sNO5gCV0eXMpE1kky6w5b4Vtbrc5YmPHzI0XmaNlOQwVhi1yTPsBAJUZLYTeBHsAYVfOHsOUUUirimFklVFexU4b9BrXmPsj8StFnXNJ6O9xkGh0mZt5VFmPuzr0lqGZpO4fHxtNuarbrZVFPiauYcHHTrRp5yCMRuUo08p+os7W/n9Ov3C7FUmvhXG6YONrblu3d1M9+e6yPxirlRLq1lpV6/CyJGvyi3AseS+uXg8X9MRoQh6RL1CG+Yb1o8YZdybjnlrWMdxX5fXeQTagCAoZ6IEbdla10XOpdpkOp6aVZ3ulrplQ7rr1ERvYW4/ctdE3/vwtn78u8/qr/Dh6W/+xL36zx59UD/zkw/rP/5zj+inf+wR/eSfekg/9l336kMPX9C7797hxSTr7t2qu8/wgnJ+i5fyqtxLnttMBhWvoZTZJZNSqe0T1LBcUi6adgl0bexQFBOHVDX0zNfCvMXOYjnOksXBAv4SXQeLXiHnLgy1eo1mPjiNqOhGAwrNrnPhg7fkiKxhWPJcy5rOO5ZZVV8XiGmUgEVVq5sU0iHkLkmtAbJvkEavRwVMjcThnTFf0R5Lk9fqUBsfWjMIKjGsRfgGUIbEj0q5auBZ7HjBllgHmQHOjL3Xk3m2X9i/CntP8CyZ5nTHzsb8zg8/9kf/bwRt908oXnfdSq87j246dMMI3H7Xe6cPvvn+90StF5OGnDgwiJ2GZarKbsKzWpU/BdpotMte4E3IUPthbpoNJyIUkRRACl1/mWOws41SNox12Tx5x4DnDUCrvDjHEE3SMpsJ5et51m88ZNYT1muDWp2q8Qq2oGDDjPY1ZxAfgDXgQD+gx9tHx68aG8OetvlKdaK8onN8tXrLLVN939vP6ce++xb92e+7oB/7wHl96JELetvdp3Rxd6bNVDTzywqbtN3n7IXdzEZXaJuHRgzKHKwSpdYncvZGVWLlmBZ8quHtccAJcuzAUlS8bQ+MgT1ywIb7wAjANxWiV26QPlu/woejGtwNkTeERFsjEjQQPPla5zSNel1hdMFtwbAasIzsuoQObYx3bCA1Lew3fXwyfQjK5o9w24GmkcilJKMqk4tOjeMKRb3CnKqrfoQfGig7BkarTB23bRW/HHTEtNNyMk31LZOk848+9vgUlW8r3Xeh8JgtFzYm+fYu1c2ET9LAMHqsiE3riE2aJm/lijt4YhoW4WEuuA8yKdlBhSJC41XJqlIbs4Jt6qLZ7qg0qXOjaY52Gr+VrXk9z+W1Br7aZ+ahf70rBHec84P42CD/XfPbTi11buuKTs0u68TksrbiFW3qFc3rK8ztS+1lpOMFJPNLHjGlXiEMB4D5zRz1x9QJvmQ/rOnHqc25Tm8nzXlJSN4fgsMKKMoaWHRUUSgpD0kdDmUQppOtYJYDwngYCOXIrIWkyqScTkOiHxVEwgePB/xgQYVtkKvF3bIq0YpoZ8yDkuGSZYbGi7FwNdfCnAa4jITWyB3xTIw7Eq8vR/wIKK+SLVZasa0jrDWxYYsIxnmNddOrurIP0BXYB+eG+VJofUWEIoJuVjlGhu1ZHjHKIsY8hdTRhkEUqZdAiDMsKMqpnNua53denC7+SC8e99565vx8Uu7c6MrpPBykzi/mVYoW86SCH2tUeIia31KRsfZb1IgIRSRJITWIa6SDckRQFlRlPgDWiPtHJEYeZYFRcsTV6jJf2KiYqSseRbNaKTAWNB/M38bglrCXKU/IpyjPqLuRpRMz6fSWeOPqdN8tcz1055beff9JffeDZ/RhnhU/9O5z+tH3n9ef/Z5z+okPndNf/P7z+ks/eIv+wx+4XX/5B+7T973jIr+Od5rQJubkcAwsykGdhuDZQdsESu5FFbMxika/oBlP3BAuSZ4oCnk9LYq0t5QuXS284B/If/0qIUgF7cq68q98hTwmCtoVYyVeJgKdjqAk7ASoq3FShWP9gcnfF9rqNZ+HZnPmnfZVYx8vhzYWbmNEohzwjxKm6Z7rVLpUVCmJu8d+BLbpE0KzAfVdyb5U26FMVqmjgCZRbMk8w3VHW1SnTqV+JfeZoNBek1G/EK+evrQPjPQzpyyj+jmKnCpyneB5njgnzFI5OeuGi9vLcuHRRz/Shqo1fPP2uoxAel16ddOp6yJQ4+LZ+caFs6e/h7V8i9jg2gOWBVfUswyLWL/yvlWikhc0DKkoWKChirCiFAY8gYikWMFlrS5ebqTK0l6BNnUcqrTHJlg5dMg5ZW8CFf2WY4faOo41vyAzPeY0wwY16uEjrVSjNQbFJi4tVTm84L44B6nw03Xii+t2HOhcd6C7tgY9cDbp3Xdt6vt5kPzEB+/kAXKbfug9u3r73aEL21X8yMFjQsr4l/jqlFXxIrTE4AEovGxELoogltiubGYictYqaJaoau1HUSHeAsHDIPAlBrSIaSUOOMcWWeRnBU3RSqW2EzlyumGzkvUDPnaFRdFekKOlqiaQiAs3SaGKvnNxOcYoSeaBosofUVtNb9Q1Db9WaozJVKEMF/3V3UzsC1Qg7AXzoZWhq0EAGF4M4hfl0OoPdMbHrKpUsUd5OERSgbadhI4ReAhJbUkmku1AUr9DNouaZmk4H8Py9pO3bXzb/5Hg9nxyIlfd26luc4bGNXxiFVRsB/4F/oSkqEAih3DHkImrIrfPBbZRFTKErxGu6VJR2B5GPA4t9oioKgRyXkWogGVrND565Ri/HYptx4DvWqg0yvOx76qGCdwk+RehW/h6+6F336b3P7itd79ppkfuneihOzq95das+89n3Xs2dPcp6fYTpc15/6ttu5tVJ8FmXmgjLbSZel5QFpproSkvJztd0S27W9qehkhi0PgVQay4UExnKnxh7AkGLmqqiSZ9p27ZaTJMlTnoFA4Gw8CBJsThOLX55y1hHdYlhd5jkIoUAEGwkFKDaG/kUVFj8BJhNIJcCusbqkJBESM/cQhJqZPC54uE28SKNVRoy+zK+jRdGasRrm3YjtpV5ZEUGlKljw0VGmmlPY+vSxWNApxTRYpAGrSpBqq0clWM+Uqu667C+nesnFsUQV+81kC4P+SJPWVCf7MnjBL2kroc6lLhBbLubEzqfYvlYufDf4Svuqe3uvtSGu6fpr7r1CvTTpKIcZZaW0EvpVpFvxJ00H6lXMgHcgT0UQ1Jgb9ruP7ID/kKjDRQ01YMlrsM06JtIatyaQ04xKQaGKkruHWcFGx5TIxWw00BPGyWvJ6wQK2kLk9oCx8xwtYu93CC7lTSBvk2ON1JFzele05LD9wufiFP+t63T/Uj37Wjv/Ch8/rpH75T/9GffoAXj9u1NSvqJhUfKk1Ei0/P3FsqiKSIVQXMZcapgAHu4BcF2gl0cFDuclCn5yXB9S6zdr701cu6urfAQN/20IQsYqpaDRY/dAQWmBcJewkjbb9lvtom3UE3AD3khSV48Qh+SZlSdWsnab5pn65I6UDB2kBROKrEMy/88l8DPlZihGNdxB+vJdZupT1Dq9xz1+uEADAkxKLVXlWGroy7ucJn5yMqro4oUAZqmLTfRlIrc6u0XdERKLTp9eJ/Wlf4mZlvOYUCVyuyij4k5cpc7jXJwyTq8pZpzm/WQw8REEtv4vUagfR6deymX0cRePQjH02X965ub82nb5lOpye7lFhwRYVDcmGDEAuWJSye516j8uL1Rsx6HY14BxipdvearQi9eNewYE1fp87GMHIO5ZUWAA0JoauOZKPMGvVXRVSuLa/56zzC28m6NObmTLqJcmJjguW+0WmMLzRnIz2/zQvHxZk+9PY79NM//g79p3/pPfoPPnSH3n7PVOc3pVlfFftFednz4OHB4Qc4J1LHKeF7xeDABjyw2fNYFdGkDwP2S0PrK+3SU/yH5TpoiZcTsYkHm39qUNuEjz9otb6q66m57cMbDcgmmm3sFep7/GotX3CMGQAAEABJREFUtFEQVRCCTbkeQlwVfQMSM8dkh/wjXuGQY93jwBhVrVMgneOcLa3ru4inYx1HP9AbQUXosc4oR5l6wm9hIyIUPBiq4sh/yhHwqdxiA81zgwOBFAEfMLRiWBp4akSnMlv29SGem2/Wt3ltzifnui69a5rTJGNb9g8bflgp5CSvmiSRA3QSoMj4qcnVruA+zrkK5eQ+Ox8xcis9dd/XMufXY9RHa+XLunyjvLXKmoygbfwaqOP/SWZG+fR2p7fedUI/8P7b9FM/+mb9x3/hbfqbj75df+Mn367/+M+/Xf/hjz+sn/rBh/TnvudN+pH33MGauMAX3bN65307uvts4Utv0j1nq27d2dfu5CVt1ed0Ir2sc5tL3Xqy0yl/HU1SMJaVQ4f/2mbvwxPzvI92jCKcrAtSYs0kZYn1k4hkxnHXS/i82F+o5yfJCv+lV6Q9DkHLIvWErGJbIAA9bDEX88cxg4UIQ/R/pK09QLIeaV8qTZ+QkFdtbszA3A5LtCU8F5dttcMKL0NeA7BaMt8QBpyvYSEsZ9dgLXd+jYACXeF+bbqR3rUaRyXrGuaEfWe83YeQOBAWc1a9gUEirMpsHl3wwhD99suL/dtuO72xiejbSlsb3Vuk4c2J/Su3eI4xDVthD2x7DhFnWNWGgZv9rOhaxQd4VVMjmozgOR85r76vZc49Hs4Nazq/FmJ4AoyNYPqQtn4DzoYdcU5gIiCaoHB3Pcr4TaElrBHL2pAw6F+TJuTGrIqX8CNsUNXYJPeLyUn6fSIN2owlY7KQXyTaF3jqBRtXj50By47bwM39Y2clRONd6Aj/vI57PlD17Mk947iE3/MW9PLyqj72+BO67L/OCE+x6kNkqZtKMZEGor8YlHLHi0+njE6/PFA/HDR/CvOcqKFLwp8O3+Y8M3dPbmr35Fxb21mTKUzWcuHlxR/tNITUBpk6zmm22n/qH46H3AcAT1xrPiSptnExD4KEfRKCw9RkRGLMaQ47BYxl2zWoxLwT41UNasNRoY/VYG8YiJtRyYUwFMpsOIUzj+NtewXfswZl8VWk9LfMp7OH51tPTXTzel1HIL2uvbvpXIvA1lfetPPsi/v3TKexzU/vmf2s8Y9uARlirbLKIb2QG8ZNAs6YKqt3pLhfKxtF2DhWzwv7xqA6ydZQl3XknQHeOpm3xpr3LecYrmxKC04tQ80KthX3jb1Tt5yZ6sMfuEd/469+r/7mX35Yf/4HL+i9D2zo7jOhizwxOEfxZbdongfN2YknbPLBLPfX1/3lEl+96eEtD4ICtL4cAHDc50YjJ1JHvcM3jMB9jYSc5wsNUAt7TRdepRciWM7NdtuVTlUKFT9KGfVbGdMtRwaJiWMyeGvZ8dz1S7Pj/h3Tt10eLuuN/3gdTDXbr9UGQovIasvXN7rhrtBH5h3jFEr0DlrS2gdI0siTqvzy4Vxo6vhFsGJE8GD1S8M9vETciZ/ryse1X5O+cHb3zMmdrYdzFo/adf8lMfgB9A2u1h/Lj7VYzZTXA17Xtb1qrRGQ+Nho59fDAvOcG8fp68utWQ4BwxLJkJntE03pyDyFZrA4YmsrSaeYy+f4aeICuJ2XhXtPhB46H3rfXaEPvyXpx9850U9+YFM//eFd/fUfOqv//Z+5qP/yL92j//Kv3Ke/9VN362/++bv01//M/forf/o+/cUfuE8//P479Y43ndF2TvJfvYlyIF4XVNKe+rSvZd5bYV8LfjVZ5KWWHS8EWTpYLlSHnq+NhQNzr74/4JCTlfiefvmg11NffUGX94oO6E/P11XRK8IpRc9soG4sHFiJuTkCgvWAUeTW6VViqVJ7eX0IsV/2xceWE9sz7WzPFRy8fA4dEcoe5zYfO0lZDBuo0IawC2BWAHUoY3RHGfdRRpVVaqqNXmu1wuHtev214EZ88wyvEduNCEIS6yqHuTmJ+ZcsRSclKadIOaXtXCeP7G6eP3Wo/E2JGv6ri9vbOxdm08m5IMYpRatlX+hyow9vhKrxDwXHdFe8UX5YYxXHsUx1DxXjRrzo5FrX+djvkU8l0khbtoatmPb4HNGmjhAx+mROECM16FUXIZTxKkFj2NMR470xZdMOT0rJMRdZ4zV/eClPUZSz4IUkEBmdrCCnu+Jdgf6HIk0UeaohZfllY0mlvss6QO+rL4ce/8K+fuczT+klXiyWXajPRUMcqJarUmFtMM/F84pAKpTkq3DgVvS8hEh+N0me5knIB+pQt7/CetzT3bdf0KkTW8oBmzUy8DEgUM74E7TvGo5xwdOiyr3K5UMUNIAq9XmmHPLpoGlxOTcgURvrN3qlY5lxfMxdNqxnlLGmhJ9aX7RpHWPA98ViwUvW0PwL9BIxpDXZriFsiB6o9AzbsLuzNbtr/8oO2+Zrj/y6qZv5v78IMG3//TV+s+VvLQK7XBHpIVbWliqfHNmAWINKbCJJDCFrjPXejLFuW255wJfRONzMlDXWkLzAkbS0tmEV840m4Gb6WsA8njBp+XHW9fQ3kx/pBy4Afj6utYNOHFylSZJO8XJx7+2beuQtZ/SWO0/qznNTnZkXbWqhOV+CpsNC7Z9D5CHB0UPETP6CMog/PHSLuPC1cCD31xRKLQb2bY01D4GE3prvvPGsILY/7HAXJKj4CA5lloAKYwVn1nWcbauh2bcOutDNPgqWwaUI/7qy+WvYpnVfG3YNLTpuncN6K5vmGWv+9fk3kq11I5hYJOuWUrQGLTcV8xtNm+IhwcgSK0SUw4D0OOUUKXdxfpJ164/9nc/u0HmsIvwm6bHHfrGbzGJ3YyPfiuEcdNcVDcf7m1QfxU15JNd3XMMFgXEMjviUMex+Hcda7tx1xxxnTADrkr0qWaMqFKzniCQousG9ilwc7KVuqKDwVlW1QQe3U9UuL9ZneM06v8GvGdtVd+xI9+wm3X92ordcmOqhW2d65I4NveueLb33/i199wOb+v53bOuH33tKP/xdt+iD77xVD9x9WpucrjJrI9Ve4utoZa340D/EUgMHnaO8cLCqWqLrvlT2IR74CnLTge8FXNpb6DNPPq1LV4r6YaLCGqYX2K7Esidyy5YTWYX/tH5WBXbVMKjiSxV6Glo9GPJX60kq2uVccXJzqigDPCY2c46QYCmhmxQtjuEqwG2OQHiYPD6tDxAVLhrfQBepldCzz65ncp2bvhGul7tc8NX5Gkf18Jd1hDs0UUVJQae8LiKIUkTqkjank/TALLSrb/F6lF/L85l8dtLl05Pc+aP+WDPGjJ619ug8uXnVN7DOIUku2Tf7TfFbTta/Ib6JBbf3TVReJa6rPllwnHb5m2HsGyGgYfvb9LHn+BSeJUw25u2gwtevyrwL9rEK37SYsy5HhGxnYEouWa9LXriXmmqZ52BDV8pEX7886OOf+7p+9fe+oC89d1mXFlWLSBoydXmpEfNenvO0LV5W2BGbK4V547aZ8BLzQq3tpbz+Ks+8XA8065ba5VeOt731Xp0/c1IdeoWXDiooR1YoqT1i6AndVMXZiu8j6CnM6sCtUCmj2vS0usyrvlGmRpMdls13HctMU9kyo9BwoQ9mu7xSQ0PNBlVMUB4l1rH+kpcvv4CYFvHNxMQapfmNB+SN1hCEcWs67y6WPp350b/989Nm8+btdRmB9Lr06t+nU6/Dtnd2pqdms+nbGKxN1T5Vb3ysPq+0CO9Qbc0q/MebBrm7Edyi0QFFYiOq3jAN7wCwbpSqlz9yL37jRjrX8oIaI+e19Nf8dT5q229ao61ryhQqm2TKE+xmvniIvbZqlsWTt+jkhjHwNZhtnVhM+DLS9b0ym2yGTg1FYqPzplQ0qPKzuTftikVCh6hooC6W5auabwGFdW+ar/btONBjpyRZGVwna3VhY0ZW9W1UgQnBHdHqPmZWuRZoOLn9NWyrsnnL40k9klmtHmZ1/HKdgq71TTeg7dx669yVbafxfDsG8w25vQZJnmurqSRfphuvEcQEi7Tb2sYpxxSONZFhDR4ErJEOl/HLMUuYSFGDw9Vul+vFzbq88OhHP8qUb9W/4e3Lt89OlNqfmU60HaXgUfXsUfBnbIL2bKFlYQofxuyb31ulldv0qBl0rdHOYRFWo61uUBbtB9Dx61AGc02v1mxKWcL7gqHxr2+4PR35Cj+BTD1/7OycA//VkQlxnxTJ4F1Ec+K6wTrfUq+TqdfZ2aBbd4ruOy+99faJHrxrW2+5/YRuP7OlCTYy9ZP94BcDKaQG0TZCkposWDdS3xclXlaSqoK1Jg5BLvMDZfvrVS+8stAnPvcVXdrjFab9fXV7i00OCXBU0K8ADvbdBqB9Ibetit9izQrf5bzxaYu+b8ySdren2tnolEthSVeF69J3xM2EGH01f9WuCl0rTRlwTJO1ZLpyOw4LyponKplhNJ7tVFnfrNfCjeTmGQW/q/u0sh3EugI1YFtcAadBYl2oy4rcad516Z48mex+mJdtfQvXQ3o0n9jcuDdqPdNlTp+0WenHYVVotxhmQCM21bJqitvIRgt/zPqWEM1iU72mvcb55rej2tfqRotRwDTIDtNYrs1HnD7sgelDpUMiIhQRqzJ9o5MkFeaSc/tseB4U28rBfdDALxE9B/2UXIfniv/xk9ormKfEmNx6oZ6XjgOw5Cm1YDVeHqZ66rmi3/nU1/TLH3tCH/vEF3Spz9pvOp2Kh6a5g7+eG9DRdUo5t7lW4NGiIoUKa2covSqQigIfUt3T9qzXHRdP6ME336Ezu5vKyFBWxnbgGdMO/5sVVTpJS/RpdXcZwLBJ5CHTa5YDZbrl3Fotbo1HDosUrkJdSFKTtZw2VwW6McpXdVbsxjN9CMahgJ7n+vji4QqhnNd7CW3BqhisxKMMvR3emHX5Qq/lXa9s7Wzq5vW6jUB63Xp207HDCOxsTk9sbUzv59CxoTqkYENhlbExsPLYUGRARjUXkI+0pKAsVNcIFKHXKWKUr8uVlV8MGNdqwrhhCpqIayS2cT2uUaCwlkO+Ko0y+5zaS8fAQaeUQf6CM+WL54SvsB0/R6f+Ktv6Upv8VL3VTXgqz/i+1KnjC2u0H4aqCrttUVEw0xN668YKm1oZ4EeMrOqsqpUqNDHgzkZa2RRhsMGFeZDmC5uVh01d5Y2HvFLDNsY+UIJX8MHlprO+MUYjaW3RBiXzsF/xzfprIMGqbYVwgxYFakNtHtuGIY11qFEBMpdNrXG8bBWjrIWr3LyRDIUDJ9oVAYSu5BHmm4dWGNya7/DIm48DfPohCnCxQLklWweeh8CH10NQzqnsRBpuy6W/69SL99Joq/QNbxNt3XpwsH9Hl2pXyhLv8JKDsfC38OXRbmh94Z/a4XrNeHXuGB3BMaV/9KBgaM0XXVCzRf2WowOP4ZYR6BsiH/UCQ+BY2XpNJkRiPGOcUf774z1x42ghwq3IZBx8On4KSryZmecmqdaS7TTYP9AcQMEfUFO/5JeSA004LE05qEypMS2S/467P38bmTvT2pUAABAASURBVHWQhqzgi6whfmlUW0McfMgT6IZOmV8vok8qy6rJZKKc6LB86KrKHJL2+6oXrxZ99YWFnvjCs7q8L+YoLUZHq9b1QQ3AFXGguxqBjP4KEAWJg4SaTlGj4VvGbqCTWxPgT/9VGR27kOir6Hehfb8UFfrTqtBGtWyFSjMF3vhqqtVVtR5T52Y6R5XVLZtFLmC9MT/UwaB112Xn3wjWLewFI0Z7sm/4tK5XAgoEtg3RRwcp6GTOZTKdxLlSy7lufucWmt80Xd7/2mRrq3sHe+jFqKWjI6r4MFZ0L4tgAGiS+fbzCHDw0SJcEl7rSEbJTFSczHduHKddvh50URG+i9yo5FW+Isw3BG/M5QtxtS+4jCPmrGAdw0V88qRqClRoufk3xqjBnTrUbEr23SgVjs1y+I8uiwnHaPTMiSXzPckvhH4BSXzU8soV8zax5+S0IaVNLcpcV3m5eOlA+vJzB/qNP3he/+Dnf1e/+Buf1lee21OdnpAmnI+DNVKz5HXivg+FF/qiVD0sVW2+iCuzjrDvcvUET6FgP2BuSOUKL+OD3nr/Bd12YUtbMykxg7sUmiSGnYlV2AtdTcRQCq2v6n42iLE11zJ2bbcvbrAQc5dYZiAaKnYq4mpb3lMpyzSo0Gu7Wl2tjL1axR2gI3SFp84rtP1rsAwMrOmB57/rBH1PKctQJEkhX7Wwp7SXvzLvurhAPN40r/s7lt3E6zMCHr3Xp2c3vWoReOjRj0y7lDa2NqfTLpc0zSHKTTYcbiQsYjhe2OOKplyNOLaRwGDbRO1bSrZlWNn5jWDZIdgZjusc8iGu56/LiPCvXgPzxIZS2XQqLicOkCkzTSksOEQNHKA4+ohgaDadqrAp9YuhHYYKP1uXIanyFUk8JVLOCm9Q7GTD0Gvg68nYttg4eVR4F5XUeC13vGiUJOoYQbtqQM/Btcz1ChVAQIdz6yPn+YUAXeqQ1NhwWhtmoENxlWKVj9lax2qu57Ilzs0z/VoYdcZYrpswz/rODdMj3ImRWt9t3zqGKDhfY63jPK512SzUj+yt6zgv7gQarhMRigglEEGOk+tYUUSmdpDtot/oNJzZmKZzs4OTDLy+6XX6ZHfHcti/p5TFJDHHD9vw2L9GbXtsH9di03S79cX0mu/cZWNNl8KAu7CCZcaq2LLj5evp1yoXDhyVmKUUysx556HxKsyzpec6vzAUYicL0COgCnQb6H0AsUfIkUvc8lSRJkrEItPBYB3wkwUHG14Y3BZ2steJdYOCqMMhKFhDicNE4gU+s6YSyIPUIZ/wS+TAr4sFX6qKONPw5TaUN2Z66cpSn/nCi7q8x7HH51z0CapUqUx7Iy0u2sIfmUc8g7ytJfOQyrnRaCnQYW7ozKkNMTfwf6lE+4HZsL94Jtqqq32j1iofsFsuaJcZ9FZu9Kt54jqUQx9PdWVXLfC65nKdaxgUIoL7q5N1jcJhacB/AtOUAvsF/9XsV5lvC1GrwrEBmQFJqZwqdXHHbHblDErfNPU7s8mJ7fl90nC6lj6HmLtB3x2T47XrWLBvpnAHzVjB+nDtENmN0mE9/DW9xo10j/MirjUasSqTRXCz8jo3vYI9am3QjxXr3zpbtaaIOEQlEH7ODqzNopBYT7Xb5IWi06XFTC8vN/TysKWXllt6Rdt6dn+uL7+Y9YVnk554uupXfu8lfeQff0b/w9//Tf3DX/hdff7pfS3ihNJ8V2UIsWiw2kmmWWNiLou5XpcLlcUBOj3zmEleGSD8GiwjT11W5kNa5XlYlq/oBO8v9991Vu986G5N+YVzWOxJPC95AjJ/snBf1XtAx0tIiHGtoKgyryq2jRZA+lsBElX/qdyPoekc3vAJ2nWL/UKPKtgc+YhaMttExa7lI61DPdc3YFhEdm2brc+1KiIaEntV8t6HsYr/MuhNSnXSpTg5m3a37KT5vBm7eXtdRiC9Lr266dRhBE7fopN9WZzfmXc7SYWtoyojTZUbhxHupGAVh2o1IJFVmTbf5YoOi1mDfBis1WVYJNOvhusAbBR0jVfrYA/Zmo+pa9Ka7/y44Hj5etplwy27TmW/xWE2TinR85zoOeAjiHjX0MCX2BJTojLREFm9kpYclnowsIEPHJrW9oiGeyO8bihslD7ouZ1wOIpoB6IeB9tvK4trzUexbXQVexU+yTpYbXZcBIEUFmNCi00uaANP2jhF0+K24puyfNR3lRHrchXe2CT69RBjrWvvSFe6pgzsouJYjKDcjI+5ScSk0adq3w8x6iA8lka9YEykVX+cA/FwcBuOb2V+mla7bBVQFZXGwTI58aRXsBV4naJMchp25pN06qWDqx0dtQi9104ndzbOTnO9kLTMOdS8svZh23TQc9gwbwQajIMAYrXcLCMoNiaFVRrrEMtqRuCW6RvDGsa6zpp2voZla5rm6LuE7yCYxRrnIgdTH06HdmqoioDPLUT7EtEqoGoQYPINoIfTU17if1/R8XrhUF5ADYfTWz4WHKWQeubysiyxMahQJhyiekPASAxPJu/IG1hbU76gDsulen5BGVBeYuvyMuuVRdIXv/qKPvm5r2Nvg6WbFKyzqL0MeUG3BljH7iX+Be2HME5/xrR2Yp2L3g5oLzXhQHXr+V1tbSRxKlPQfm2xSaqs94pvIgaGmyEEwrw87iOKHHejlCrDtFYX7tAbyXXVCqMP1QyX8aSSG2q8US7415SPyaxrWB70QugSEtoWqPIaiaagG1w0phERhblRU5eHEznrwqnJxu4NKlzDevTRj+TJcjnf2Zjs8j46jzqE6iC1Q5tVaR/7QfsIJHJzIeDWRvpe8blpIq/mBhorIELXzBGO5xpjzF1TMu26DWs7Y5VveI8Imgh0GHOotW1MSMS5AudCFkDf4mWvjOvVI+KQZSpT9nOn0M7AHDsoEz37StWv/f6z+rlf/bL+l1/6kv6nX3xKf+9fPKX/8R9/UX/3n3xJf/+ffVF/7588ob/7jz+hf/DPntC/+M1n9PtPXNFTz1a9vDfhGTXDU9bi1QNpSXN9p+gzL9JZmZd17gyRWx8Uns9y1Bgh1mHl10Yvl8reUJf7ioOXtT0d9OD9t+q73vVmveme89pgoebKizljHbWqDAbt0IdKf1gFWKwMd8XUCLfg9dDGiTq10h5AET1CXa0x5usxKLCO9Ct6RzDfq9o6cJsMD2xuNReoDKPZcg6sv2qGklNwCw0sGGOsIWUWQEQ0O+YXdhuv+RQ1pRjmW/PJqenGdONR5j8G/gSkP3ldSH/yuvQnq0dbJ3dOp7q4dXOeT8awyFHYjLw6WYVBV0PR7mZB6HAht1UsyiPaRoCSF2kVf6Ct6zrXA9GqHnoIaYoaENel4/Wtc534NYvX1KOxG5bNZ9fyg1nkdiiCvkbWwAFjQf/aSwaHqR4s4feJr6w8VAcD3aLUqooNNCIUHJBUiQeetXgQS0ix+8r2rwUSfJBPLutK1NWojHCV4I1RohzACZ5oU62+xgwe6ZC2mgtWabSwsi6QV9qtLR/53NEQrZsSVW3NNdf5yGt10HTuPlrqGi6/Gq7vesfhTgT2R9n6fmTDnFFHWufUF9cqxhGuX1V4YLhNJKTREwiUoVvfGETysTHzihJP4BzD1mxSzvQn5huPflTfcI967LGatja6E12uJ1PtU4e2H7Y+kBZi6PbaUDgmLqxRD92AsL8IzEMPqqUj31uR26h36DKc42mtv86Py74ZbZ+NVKoCMMnHHNp8nBTTGhBzEtFlLhQeuYW83gBCFoA1wXopyugAglGA/y584VAzqNfAzwZGIS/033x5bCv3FfyhI9Fxw/55XVYl9ay7PQ5kV+tEX/z6vj755Av6wldeUl/nUrGjPf1YSLx8qI2HeZlW/PIh+AVU4QoFy4DbxraMKmQ93h9okpa67eIpvu5OkPSSCnNsAKGKD4V+VgzZfyQqlbhQv5RKOMtYZk4W4DFqfUCGoZYqXhVAFezZpsgRmdF8WtGOHzzMr+SB4DWAroxWHx3Trku7BdgPKh8l1o4LaJKhyN2NRBSl5Pldtmadzm7PdELf5Hr2oXOTvSsv7m5Mu21ePEi1dchfjKFU+KM2Jh4DrTy0BIxJ4zV6M9KYWBPkqMlxgzxMhfi6YNk4BqOGy3LQEL6q3/BeO13Xvm1gzBmNt2pHGkdUE7zGjepj1ddQb/6hFEQlgfBcZhZW5vtLV3r96u9/jRePL+j/86++oH/wr76sf/DLX9FH/9Uz+of/+qv6R7/+Vf3cbz6tf/5bT+u3PvWiPvv0Qs9d7viVZN7WReHlpQ4heQovQ6n9utiJ5Qcqc1tKzGN5bBpwhBTMbyYy+gUslYc9beQD3XfHrt7zjvv08AN3sjZCs+z1smTdDJKqPBxBHyowXRvXEqOiQU4wSXK/m5xbK1vXxHX5qOe6VR7jVkav4m913uY2dls9cuxB0lYFpq7FStyYVMcP1xm5xbYsWa0Nv3gI2pYK7fnlQ57LKnCHyXzenZ5O685T0tTVbuL1F4H0+nPppkfHI3ByPj/VKV2cdzoZpU916FW9e6DkB0hEQDmxDFmxbakWyhBtA1AISUPx3TrfArAg1AC1IZqtY7nlxpqPoovfEFQ/VDusd6zGyIOBYqg0zwO6srkUvvD462+tVWi4Jyo5+GBUxQ/S/Hwt9czmkqWa6bxBaGp70AebcCjxZ122nbah1bF/dgySytQ10SDKou6KR6taXQHLWBVXkmuZlFb8Zqbd3O6aaflYP1pm2bVgxPCDhHujn2u5K6zpwxzmSNOUK63KZNekUSeaG5X4jGXqoEUrrS3Illtm+jjMM0YD1KvUAk1n7Mp1dWkLuet8IwTjzKuieInYnE3Shf5Kv/vsJ74waXZveKvxT0/8+mwyic2u0yzKMlIQM9aH10j1Awt/HGcDT5uVkW7kNbc1v/loCXWdXQ/Lbcv5cVjveHlNm//N4LY9vw//ChPxigjllBoStO2prYv12igSMZN8wCgKBiThc2JiZt4UEhgwzBCLqS8UfG6R11LhpbvUXjV68QOGShrkl48hCnmFH+gnVSrXStlQlesN/n/jpIkiz7SMmfzScYUXj9994jn9wRPP6oWXl1oOXoyVA9LA+ukVpV/5KimQ4VDFobVtmIoVX7QpH7L4RVPVkp4YLLQ5L7r1wintbE+VOaWFfWWsB/R7XjwG8gE/Cyc6H0gKNB0gVSCuCnAD/rrd63O3Zx5aTffoRnSxX0V+xHxNKoL4vYbU9tewCu44G1HHzPeADoSG2jiXSFHmk6zd2TRtq9bXbgQD5+Y7s72Dg/PTVE92IarBJEWMfajYF40QHbiiZ2qXfWvEDW6WrXEDMS7ZKNHDuPWO67hsqbGOs3loH1e7hj4ux+Q3tK/WA4fE0B/pcntrMLVUB7zlVwaWiTJ/JnzZGOqgzz91SY8/+ZI+/uTL+sMvXdYnn97Xky9UPfl80Ree7/X0JX7dWE617//WI29owcvGoiQl1k13C7jAAAAQAElEQVQSv3YMSdHNlbCZI6sLyvx6Vwd+BSkLqSxVjX4JXTxMq95VdczvGU+9E/NBd922pe957/1619vu1PnTcK++iP4B+r0qfjrOombKE7KkgU61/iHwuLNFokcfPZXIYLeydSCc5MvlMf4uhW9a6zo3wzpre7btsmGZ0Wi3QQXTRuP7Bmyf7FXJen5WrwXrc8+aX1kbtVWu9LTmLsW5rHQqn93k68e61s389RSB9Hpy5qYvr47AredPbm9M4pSG5UaWgu8ibCqVw0NRSpmNhC9+LLzIPEzaRlPkHYHnCXoMrzcUliPMllysXviUCgWOaSKjNKaIwG5ShHNvMElie6zCPlSFHxFQ16UY9YTutaBeHSFsGJUy+1/b1JyvYb64apWKme4XHaFryimplpXnHKgqGOpCJbNBZ2LAwannMLIkBv5/dvQcrCobNJaIgxR8YUKEB44iXNpgn1fF30KDJMk32m3tmJYvFK2FH/RCnPvU9CwC5jkcdaUfESIhcQrfUK8K/Ocmg+5roG+u42pjXuVrTRf6ar/83DMKlYp9owIJm7TceMQEhnVLqSIhO7J13CZqyHBfqXXDddxe06GPpq8BApqQAXmYIoI+0j4c27RCRFAijU03OTfhMqiQo7zZRw0GacXDm8LgVA0KaLzbnnS6nQPu2Y36tdf8avXYYz8bt/cHJ1OpO5OoUx+2RVyDsco5qcOIjl0VehAxaiAONF9ApROGyFEZE3wTre8pFG38yGOEZWtEvJq3ljm37eth/hr2yxBryP60MWw+EhHi0uYyviX65fgEfUyAmawuijriZmTmewdy+2sWS/GVQl6VQUOoi9DKdTKnUFGvole0VF/3wIKavQb4/TAodRxUUtaSAVwMvZapqLSFGIyRvQ0dlI7jz1z72tRnv7rUr/3ek/r0F76uBS8hHQedHEF7gzJ9aL7bGWrLQaWTtTllewk/EyfjKW4VqQcEIqVOYpFGOdCJraQ33XdRF8+f1HyamFP4yhpPOauqU+HFo4oG7KcGeINEvAoxrW4T1BoMcZWvigZFNVRKRiFEBlW9lqp5DWO9w7IqoTyCbYg5IvqrkFwuOpKvafPXaDxia5vNH9xqPNejzULfBsahEgdEGLVjvWaTSN0keJEop374v/n4JnVpkfsN0lYqG1uT6S3MiZOqPUukKDse2LcfkUIRSRHkrl+5tXGpLU6okbvvQfsJICfZ5zUotmR79l+oRoQiQimllovL+mT0bjRjfZdvhAjqK1A8BhQjQhFZEcklgIqdbBQ36LGdoGCdEREuwyK5XUO+rRBCjxddqtPfVd+pEhHM3axJAf7HFZZJfi9YHEg9z5NeE/XM0UVOOshiLfQ6iF49z6LaVQ388jD4GaWFlHoFay14AU/EOPNSndOUNSr5v8Ww4ZwW6kAEDcRSCTtCHw3qhjL1OmZe11/VTnegB+8+qb/65z6g73/ffbp4KikNr2hC/drvKUXBVhJLjz6JK0R1DbU0rOc3EUReR6DlKUCBBI/yOgVxl0I6RIIysgRVQI0kka9jWx1fys4rhiu341Zb2Twcsz9qV1I0O4lSKCLU9738z+r2fPBIzKnMmneOgoKb6eQ62Cp93+XQBaV8ZiNPNxDfTK/DCHh0X4du3XRpjECNjY35bDbNG10qkxRDBCstWG6BQoTvkhezF7EftC4hIlkGWIwkdJBAWG/URwVuK5sP3TimwUgf1YEaNZAd1lnR1rXwev5YbtIb3qg+bnAQ1i08iAubkGkE1PFuVciNSvcA8iajjnfVYGcNjkxiU6+H6HFnqcrDW9ajehSmusFmWIEP3YVN2G2NKKgSmQpUaGsFWieKwuCIRsBEj/sqVXKDjGTKViCbdoFwG2LcxLWu6tx6tNz0rGNe06fRsau2RtMWtLouG9fxVnJUWhptYf06voVwnf1bwfaPG3D5CLGK5eij+Wvd0fN1CTnkyBvviUjw4NjseHjMJtrdPrnD6ROlG6THH/w/R7exs8uT9GRSzAITtCy/eNiyu95wrK59aaAd1FEjGlZa6Vhm0rnlzlsZfZRX/bLE3BHWWWPkoInN1+JZZy07ng+MeUOSWq6ga8FslAbuAzbHOWELKCMP5nJwaBpzeEyekRZzGD+pI66ADGhD0MbYdsFyVe44QLCf+BeXzEvDcjlo2XMCj6RuOlFMkhZ8gd1fLvAlVGPKcWquV5Yzffn5hX7hVz6uzz/9svb5spu6GYcF6rKe3W5yu6JRcpySaFGtDEmqHLAH/zcjQLSXcidCoHqw0DRXzbqBF45tfe/7366T7dcObGGjghLBfcRAPAbWdGFPGHtV23jRRMsr7R8BD1Zly6/Hq/RQcKtkh8k6LjhvoE/WafTKtmnrGKbXQNWsI79glHH44OFbkwZcLDphT/Q0c6DMqqciyrkuDnaactN99W16cnMaqZxN6ndyHfgQXImQsIld4lZdBbvjnKAEbalB5NCD13R8M3fMj9/dH5edG6bX+Gbltd71+avq4clax7Lm5oqxLptXW+8I4kq2zqyzpq/PW71qbrsRTnoO03VGuN/EC5XS+BLTWotlUV9DPfN1IJYDzRb8rIxRA+NUmfyFvCENGqJXAZbTkFAHBcvDCqaxQjtiHrvVxLLMuSjKvqK/pM1uX3df3NYH3/sW/ekPv1OPvPkWnT8R8L1WBs34Xcu/ynhMvZb98jrgcI894WfKWe4XDdMPPClQ9KP13jeAB/hTcW8FeGMd2KvkcpPiK+Jms/EoNxXngNRk5o1yt0dNBGN5pNdypOi7ZBAB+0YDhT4YVLPgENSWx6W4fyBFzTl0JkXZDY5Oh4o3iddVBLy/v64cuunMsQg8+tF0amdnOp9NZjlqYhl679DqpnaxmYyLb5Bz1mhjtwUM1RYqzJavyqabLnwqtYVuXjvUHOqgYSZlpzW5quJq18ESa37rOL7xjJvK2GbBkUKDVWyBbCajXhFF8UFT7OHkdYXCpjyAZYP4iqvaSxw+KhD1Xc9ZZRPDtNjDVPgZwRuyN+YCoyAoKLkt16mr3kWlX/CFEcf/mt4huqbsArxWBdq2DuGyYbnzhqqCsnWO541u7aNEspzsMFFFa57z14IrWNd9azrYpHnqClSABgzLXHBufbivShE8WVdcqmAJG5TXNOSxNNquLaamreXoGdSjSDq04YpVllUxycWmNMup7qbotvuh7yy/ER46p0g50Ms7oZi5D/JY0YnWF8a1iotxrw2tpCaro1/mjKiMxai7dgwVnIW3Si6PurBNrPjHM9s+XjZ9PW9dPsxRKkaqGuh8z4GlD2mA57zHIabrWKbdQcFsTA1VHCQMf/EvGcc6+uccfsUYdYOYjKCyO1Ew7FMu8up6zimHga0sbNBgwM8p8/JTOWQNGvCrMEBDZF7xJ1rEVE+9sKdf/d0v6rcff0rPX0ZHE9EKPtAIbdElUa2BVknw8VwN1pSCw1tEaBh66lUwSKVXYi0nfu04td3pnttP6y3336qNaShRN2iFIZV3vUHCR6rQXqGvhXVfWy7Bkudhy2nOOVWboFIwCoyyol02MClYIyg02rmxtqNoclikkbae4I9Qu8wzWmF1wwStuq8jmg/ICnUrCMMdZAxct/lEn4Jg+lCVoz/XbfXbj/3szwbVbpi6/mA6ZR1llU2GrRsVq0SsudE+YfDdDcg0QMwdbiPIXQIuotf8QNdpTa/zxuPWVMmdjsteXR41/3/s/emzbNd53gk+a2fmOecOAAiAgMBJHCVSJEUNNGVRsi3alq2Sp6hWlGr60HbUH9D/glifK6K/OKI7uiuiu8Id5S4327KakjiI4kyCAkhwBkiC4Ih5uvMZMnOv9+3fs/beefKce0GCimrVdfse7iffd73zGvfemQBIWKsaJvuJWmjeCO9njM0bER67oTbE41x4Hoae2ncbznaiPQpMgrEOGK6hzzBeE15fPdvIv/gZPQu6Z/0d8ZLMFoEj3xS0FREUBNAI+Jf5ZM7C4OZVDV4+gh2UbfX2WFVAX1SgHf0wCpQismfvHPFLxr7uuiP0G7/+ev3Dv/c2/YPfept+/W2v073nF9ojVldXUl1LrBGPjdd8K4u9RRS+COhV2VMYKLEJxhJGJJQ7jEj2CQbB/TZN+sMl0yajYer2T4JtPALOG+SxrWVuE4J4pITh4syl3yjMG6RvejEWYp2iwoau8ctnBUOcgqrIf4FDk0PdD6aKF4+8g5vGHWdyfcY2t3DzjQDzdPMVdauiYQTecG5/cfbs3t7eztz/cAEHUAJp2HLevGp/bF02Z8gHHFI2riWo2Ml40MaDk8AHAFLa6K1rQMehmw14m2rQb9uKrINNIdcEwWeDY79caOvvtE+0g4q+ZFIndKqF+uUHI9Dx9dKsL5pxR5jx1DHjQOpq5YWkV8evHKUBB05TznsRglhFNEEqOKRIw4NOwB/DB29ilOQWMM2ttuMwWi2eeZ36S9qGdWl/txEMfBEVjYBnnCmDNEM9zh0tVzQZ7ngXeNLRaDG2KMp2BbIBN7ZD3WI415A/KQ9YMXAtDmVi1z5be/ujlNbrjcj5BkvioKIrJDcDQeHQDY4PM9gPfRHG6bU0QqaW5eBr/ayU2UzlTJnl2TLnKzzd+O/hTz/SnVns3Ib5+U6zBcPXgiSjHDx8BgLCynCEbHmGVma2/jZK6R4bJMgcwrUChDn6NDsiNZuJJq2/BoZaTtVBTNK1RxE/4G+AWW/gVFn7PfVUHkarZqq8NBgBNRJZozFnXc/pS8d5EXSowgMWfdsPFhEn8cvkFh0L9Sv6wp5alIUK+2vO4/2i69Qx9/7HHJb9SjFjoBY7Wpe5DnhDuniw1jcfe0Z/+dlv65kLay3rQpXYlV9F+KIEX4qmdomxJB9dlJgT0UsxPx5TIW//qMR8jgpn9m57gKpH+K/Yzwd6zc+d1y++6T694txC/kfLin1FvXSGISFaeMbV5pv4jpvOC7yvtnnc5PYAYiAIGmEKBl/k9jVEydSIiQgtU9Gfk+ikUWa94XY2v9J80rE27UFGOnQ51m2KXORjzIVtaTE7ZaOSuY6ezmd5+7zLu7tFnpf+CI8bX2fOLuY7C93WdbFXSnZD9OGT8ErcDJlrBSKA9xhYZl2SOy22HGrdBJqt/m06+OVobQ0Sxx7Y9nns78gDLGtKPibedEKwds2jbjkdckJEypj0g437eRKiL2odR+60ojbAqmNU1VCRB3aEbG2/aPiFY91VrbueXzigJD5aLdtab/FCKjgU5I1SawFDRAIWSV6rLJNhX4fCLx+FXw9NFaxhqSazy54MkMCxZ6Xq9nMzve7V5/Rrv3yf/sU/eY9+/x/9in7lHa/SXednWtSlZn0v3ixUoavlGloZI1J2M83YV2Lme15KjPDeYSFnA7VxkZ5SE59txFbb6pT3SSaUvg00Nzbir8mUhAPYuY14Y+P2MYiJMsjPhQ0Nxj2ZnzQ1zGcqyReg54uJVgOmtlGzSVWCWI8l/f3KtwAAEABJREFUXS1lXsqZruSds8X8nEQQ3fp7GSPwN2rS/Y1mu5XsZxiBLPP1z/Frx+7ZWZntJZtObD42UouRfA6HpLeboWHD8xlKsRex8PR2tIqS/Zdhak9UXD4EIOhOyXJoT/rJxm3D7W1YZpeBZou3zW/bbvOTTTs0COC29a7dB0zrB9VzrhNTShScm1ItKjz4dNHxsrEF+lcYlHYDoAvFfXbcdkAVwQLXJw6rUFRA8LQdiZ0/nCOxgbZBhHc8HLmQ04ax9YggOux0oXecZK6O+0DtyN2mLDcIkcwUQMA18MRwWki7Whz83Jh406kd5HDbIKjFDUMbCb7mtzH52HCSNxmJ3W786Gebl4Jtt3Vu40a/hrzWDe1ENqLNJTx0sM82xExZo16fGIsG39OV2WLRnZsVnoqTCXLAU3jH26WzO3tnpcI3W9xvmH9Cc48PEYQwvgF7dA1EKKe8rZVJukFXCmsKTHLTCfaZ+A0dfW+k+2ky67dBEa4MEN3lGHRhshHd99gw3WqUtnmDJSxTyhFTKPOmDmHZEKMF08CPfXaM9qDj88HnxEyiLZw7gs4I0K9WWi2PtLu7qzKb66hP7fOMs9SuDvF/8BvP6jMPPK4fPX0N3ULq9tTxv8JDzoxvdkkowoBCx2YAmq6FIOJLAlZ9YUPXfq01ecQ3sjxQa0Go2YxvglcX9IrzRW//hdeC12mnrIleieN5Ze8S3HvK3ybXQtuZCF+8DkDSlxN9xvP6Nt1moLblA48x18CPY0bbl2WmPyvsN8G+xzzxEQT1Uz6cL8aKk4XSKJA2fU2PHQ+iJeP2eSl37u0tzj789g/YEIPrr53FrOPanakyrJVnMWyYt2QUw7EbCE8SV1DIj4UwMdmglJdMsbG5EZPEneTmjalt6vaN8JN0N7IfZO6HQU/I29ZFm3/LXg4Gv+3cPgsrG6qyTvvC7DD2WKkS/2jF+gxbM2qeG+y85DvW3QTBb9D2FuPowbU9rsl8pohO3Gjo3VIS35jNOt3zynv0D973Pv13/+oP9K/+5e/qjT9/XmeZUZEvgn2zZk/wBcGCLwTm8x0V+K7jywR+lWQby/++Y0tZXHngVokfYCiCEpTUmRilRXw4dyhkD8qEevxojbomgxewrQ1MjY0ModsNOGCKiv7D+2pyhAO1ZMDQppCh2Xwsq3Sm74P6A9lJfbCOmWoX6bO/dMp5V8rduzt7r3j3u/+vDMYY7Ba5aUbAd5ybpphbhZwcgbvPrM+UkrfPSjnnm2hhg5VSJJDiwGNzsw2VHCrsODakWwPYhbRlAmw7+CEZLja9GW/qiW54BDlhtKO5uSY7UcMx9LL/7G9sO1zXRtkOFHJkOxQ5Tnx4g8K3QYVvakvMVXguLXzTWuBlIDdN7JJOZPPl0PRB2sZJ4gxT8LRrOK/hwbKV+cRPogXDhQoBDDd8xhIeHUL4AFyjCM4aVCnf+IZYObaDCkI1ocRKLK2nm5uLGZLYkS2cbYCVtjOb9EWMR0QqIlpct43EabCDwSZHW41/Sb6NT2bzD8ehHnsE1Q3+Qy8sS3xEHMyFqZK4AcaQNlQb0txIGoMLts1byVqVbwX4ZRZqxg17xztGIX5BhwIbx0Sw6Ipezbe6517qP6n74jM7ZVbmZ0osdlW52+KbPMim+2RQDSIRtcVOM9ShBr3sv9ImpUgn/Ka21+XEH9N04mb/UjImektfeInmWVtznsnn/PIwb1Sa85zdsVY7BmtG/R3zXvyrgEFfBdzngAYyz2PQY6+zquBBpvApaCp4eOp54K8K2rZKLIuCWmcM34wBFy8NJVeEPQJLxo0HLOwPl/52dq5+tqfn9qs+/aUf6bNf/L6+9/hltLz7sQ/jcK1CffOdmfq6Qp7kKerZr5UcmZ0EJaiEHR9KrApDtJgVfq+pqqt9qb+mvdmR7rq96H2//U792tvfoLv973bESjNeTrpkIDR606csDJLhWOTqOAcK4ynna2OMMZe9WnrybYnV6rGeuDkiWD/R+II6B1AtZi95lVJUSrmh3nFvqLCQPFKYA85niJymHdRwGxvmuWPB83x5Zqb5mecfuafgdP31/uwiczGfdQsHKK3z9IM+jOzAtdzSoNf4hx1RbSfBAPOGfsqfw7mvN4JdX0r+Ujrbi/wDPAYThmqs30YgNoY6PH6T/cugHt4RDA4OpY1Lxw1jzkv3HGo++XWwrqpYIspxQaXXW+3aF2GzOpOx6OfqgNYLFTBvmGvWL+R7Fs/H5BB/Xr/stXIodcaRcFDwK/6Vywd66MFv6KMf+pL+4iPf0RcffFI/emJfVw/p2+KsFre9QkvOJ38p4H8lS1pIsx1FmalnIFbrXkFnZgvulexvnxHuVBF/jJVpST4nWMyesg2dE2uoofWTecCltR2TVYI1dSD0WJAGF7cNupZYNGDGtT1PaLDFETmWwye22/xk7/tUZSz8L5lHkBk7Kj72YZ+n4blDl/S4lHw1R9rPPfumO+fN8NbHTTUC3U1Vza1ijkfg/f99mZ89u8sE8VN5OeON1nFwFDZ/Azc4tiB7PQHbtZhyGHICDBsWGRr2oZkWN/FtSItKk/nD9qYDHMd6jPC37KTeEvQtsHnHMcz/bHBcY/IybxCdQ0k8pE9I+OTAQ8O3M5w9MrLxBdsOzBqCB4/gEE0QdCFB0I8EGPjTpPn7EDOc03ZNYQsaXCQT5y8B3DBpOp9u4g8Bn8Nl3hha02Ft6ryG+aAgUz8UmtpjUxuulMwn/eHTNUEoCW/nd25gtvnBmLYibbiFY99tIZb4WNJywxNZjZ/ivoQMtd0m0vjpo808flN7oq7NUFtzankYOfpjHmgERq6hAVlLwkBk5IL1/nOzkmcfeeQDM6uuw1veom7G9+Pph6sZi4DdwsLInEbVPSTBifoY31OiRD/gugyjwL00xmYjbhut0fol+noM/RTZlp7+sn3lZ+fCmu78HGIwYIU1M0BiECX6JvdxCwHfgC5A5eHUa6zSL9wx7xTwg7zyMhAjkls0IX2WoBfgiEHQ05OqjuEUukO+3c3Zrtb80vHspZUeeuRxffqBR/WtH7ygi/uOsSfxK2TnfogxIU66DiYTseiSosnpA2NPMcO+ou6CXSlowaxLzUqvmY5029nU23/x5/Sr7/z59o9a7TEoC1ETL1cFP9caLVwq8Un1ZAjidmAGOolclIIpNmYQZKOooI03dRwoamxpcCXRmoiPZods0Ke5nwmT/0Sb8yYMtTH5bhqeL9uRVgyNkjEdkAxbldx3BdNUz+zudrefefG1MwmjFvT44336VFfqbN6VslDUkqyJKa5DJMkalPwPP9p8EsqfbhjmAeG5mt2WFMVPv5xzstrmJ5npaflLtVu9/sDJNl7zphOCwduG5dvtbd46h2oUP84bxpqxQNhkY0eZGrF4QapgFz0rzS8e1bYFH4OCfDFIxQipG1HYAIUNYNrBz2qnDmpZi5s4eqJbg/llHZMBIfdyJurocKmnn3pBD3/zx/rC/d/VZz73sP7i4w/pM194WI987xld7mdazfZU2Z9ReOHQXLUWonVK9q7D+1cblrNUUuFc9FFCw9WIqYa/ROD+Wx8j38xRmzY0ORb42RbCOOAJYz2mtP1pm0G4LW8+CG5MB5+TOtGnAFXBmFg3RC+qzElmIV9BJwUvh0LGKN897/Kuc7ft3nrxGAbrpvrkdL6p6rlVzNYI8Ci9m2V2NotfPAoPAjOVUiQVlcLBIjaaDwEOlOlQaZsyk43oDS/oMTCnXRAYkMkORfNrdPhAhS38eFk/YRShH/JM8olO+olO8tN0W29+0gcHR1CAqR+eOOvbcVw5NHuOVNPNQ9QkYxyqOHzodkC5L2BJG3mLC50OUsLLsQPfpiMXnWFA5GEEBLEMn0luOzcbhg8d/2E/NmwX+B7DYVPH7aCuqY0O18AX0qLm+ImI1LSI5ZgDbP/TZRtfmCmv/WkOMRkAt41JhsKXE0BP5rDNMQZda4+1NX7z4Z5sGsRqIY/7jyroo3Nnen7EeBiJjcSU8OEYOZtJdy1qt/fzL/4aCxbHU9fVZ39YIsq8Vp5VaymlfeuVSoLwKUdx/zNpAbubNx3gsIZTDjbNHiUtPodr4+OAg6jFHtkN2dhtJEPcrWZjt+3MH4NanKOBClgY7YHI82XQh7ZuI+QbbJg2pAL9AHSTrAq7jpuzUaDYEaPK/ws+U5WU4f1if+flm9LAn9GUOh5i+AXxaF1Uds7r+StVX/nWU/rEFx7RVx99Si9cWWvNrws1OnXM5Qx70+Sr1xJScC5FkVDRbxjyiBwFgR/MxDxJGGavBALzWejsXmn/FavffM9b9YbX3qHbac/bv2heVajNY0K5+MjhiFCVvHy4VailUJNiRrNgkwCWvHSdOsxbdgMII5DUB2l+zYGPROV5gv2ZrtM+U5vsYxxzqWAskqQNJONS0EkuNXiYYJL+uzDYsyr5yrp7MBdfUo3BNuR5Pd+VLuadYieiL/5HVRyvxeVjOB+T2Ek44NzIp/qGQMiRMWLtGj+wHLiTtqMH9pOcIWvCqe2G+QluTzgtm9qmFMg1RHP7NNyvYFyul0fz25YHAxfYxgk69HPbznzQF8wYI/YPa5fVpxU3o6NVyM+31ecNayXHEWmUeSzyZLEm4WVelW72Ei9/gi8G67m1ySFiiHWrZM22ddtRdwGpoFbP1dX9pX78+Av66je+r0985qv66Ce/zD78lr70yJN64sJa19bsVf/aUebiR45Wnzri8X1MjUoc4FoK40jOpLaUeUrjSmpImhbRJHeAlMcgMxufGAzAotm7RjUdkkYHfR7zKK6TbeIc2zlPMNi2NTXMG4Ro8dwPt4MxcamW2y+ZG0S8mKTCg0X8rtPti8X8tjPhAbXlLdxMI3DrxeNmmo2tWt6vP9JsNt9hx51lknYnVbTNSat08sMBewyTtKC1YcarKDn/3LBW7aDwIREcJoCd6k28jdjIeEjY2Ke2bf66vOuYcDqG5ZPMNRiVWio19BzuHNnq6Qy3T15Aeq0LDzxlpR6sG9Za8eDhf/lvzcG6tq1SFURDcOTW434zhtEQrW/O38Bguo4gdxIj8Ur8Jx3GjfVHjrYb/SDEhEFvuiG2xz7oRwOx0FKHgOcH72abQ6bGixhGQgc4tDHlROEmZNBP8olGHMvbONKfdkC3+OioY7LdpmQlJnVhF/ikxwA+T6Clxo44dO6kbpTRSVwJ53UEwY6S8Bn49HhgQ4oTsuQptcmqHfwsm7cz/TuX5s93Q9aTn2+gWYJH53UW7ukkKxrq5kafJLhBP3EZL8w1wH2wkOrbPDBzSkqw3Gg6BNZPbRuY38bGzrY/C6iz5TQlr+dqaic1euyC/gQMV3uoqDAeqxjHrFG+TQ2QE3iYib7jZjxjXKApHb+0R9sflfh+gAp16DqtqxgDeN7ljohz0PNAM7tDV5advviNH+vPP/41fe7L39Ol5Yw9t6ve+Xnz29s9oxlD3jF3c2Jl0EJb06UAABAASURBVAOPAfuR6RZpRPeY1A67Ak2p4CDvbifttVoe4LnSPa88r3e+/fV672/8ku6+Y6azO6Fd4vSHR6Ij8tg7VhI4YJKK073JqqTP8rMGCydJMczP6LJpw2j4O+aG9vRp34kXVal1wHFSQ8yBautvW25+S3XCJyKO29RPg89ovYjGSUyvxQoY15LuK8PluAYhzrEp7l2dj8UfPvz2sp3L/D26p1M3m1P2IqISB3gNZZKH+M5D7KDtNeGYAwLbIHcCAVOAPaay/QSP3eBjbrB1bqPJ7UNllL6JY92EZkNQR79OZjmw3HZBhw3zA5xPCvowtc3/NNjWNpV4PTB1GlhiiTrLMVhLPetoVTrW+lxL6CFvHNdW3G+87tElA6wGSYxveg16LZZQcG+KslSadmv13UrVfGEdl0NW1VKiftW5VLnF93tQYwf5TEn8QuwZL/Sl29E6F7p62Gl/fVY/fr7qUw9+X/+nf/NhffhT39R3f3hBB6ui+WJPoZkos4UWWdb9mofySiRpNisUGsROth9IsReLKBIZBK0/s/WFmWFwTvCBbGsdpvWWmTaEgsG0PJj4BEEOtweMeoRDOxUJ3KZCXIc68Bn4FOxoM/pi7xpdqlnbDUjOOkCjlO78rJudW8/OsE1seQs30wjcmpS/zmz8Dfg8/PAHSs7LglScRGXHm8/wQdluFCh8FQ4I79Rs25PtWIrSQJk+T2Qva8HADhJ0mLTLB0Bj+DB/DOJhPbVRt2tq34ja4LT8tMztbZy2D/oUnCjhw4hDJE3dNjhWOX74TPllJJpttHY0Pf0kuD8d17JkIJIbRZPRH8LxyWAkaA2fpMBRMhhO5FwYNd5xCHl82QclIy3DiuPhNDeCeRAW4i83cclD3mzAe6rN9TkncTHncgzIeA329MB+W7KR3RDbtVnDjuJhW9CRLRzgU9xCJoBduoYR9B7bMc/g2tqbBCeYye56arOhFnMD3DYIOAj4zK0c1iXjFEbUjkr3InOu12H4EleW4H89psEtNumvxJKRp8ixkw9i0D6ucQpl3QBREr6jYpAN7Yk3ZcCahfnTsOK0zO0byW8ksy09IUWbAahazUFnmo5lE21c3A9Rb1GwZgI5YjXQ1/QaBgKFQSjoSyUj72cJgoepNFiX7iEm5CIndwKec5Q8mEQ35+FGPCgtFDtn9NzV0P/ywa/ow598VD94mgepnbu1jB2tiSNsZ4uFlqsjHnZ6DTVKXcfRVQhKHhKogTJMKVPJepN1CEqsNMsDnVus9Kq7dvXeX3+z3vfb79BOd6R5LpVxRNxe8zkPaPJfIV5RaR0ooqsNrS/JCIzwuG2AW5Jr0x5t6DkaX8TxAFBTK80igJnsA4u3Gu+2YZlhfhuWGZZN1Lzh9gTnbl1AkGKsmM8McoCgM5Xk9jH1uJJcPgsVNujPFMUrxFPr8++4/t/z2Dl312zZ1z1CnMG/c5wkeAM9SRTDeJAPHhuRUunOG64lmwXDS6UuFD9KxQa5deBGbTGGGv+cZ3QbJcckmcAGRA6fztt8GQuPB7DMEDrHMoL+59SXEzQ16HJT49CvlGm7d+IbmWowT6eDF7NMv5iNoMdY8Embz4FP7jedluyh1Zpq8RN+IgYmDKJrLkJD0x5V7ptoqW3AnnbIe5xP6pMonY+x84w3BrRZh4EMeO+6P7XVlkp+wejYj6vcaV8EvMi+fPZC1Se/8LA++JEv6LNf+JaevdjzKr+nqh310REyNeMknbk86q28NCVjKca51cpHiNgb0KIwmzRp8jkiTDX8Jbw2PoMNnvKwWDcACXYDbxvGh3xcQiPLbe8hbDyMKZbE4dO+4xkCK9T4OIZ1IsZQiz+DQJ7f8FhZUMoey2f33N4BA2rBLdxMI+DleDPVc6uW7REoi3nJ3FVyl2ebBbrgYTY4NKoPB3YwzfEGLMyK2H8cslItCULJ6ZXyk0fYQN7AyaliICEqYuINfNI+BduiF8gJbOWU/VKN0qbZrkxkI5qAj23Zy+EdlH6TLehbbuDiB39yp1pf3V/SKWF8+DAsajYhqDY2NB1WQa2YIqdOJIVxKqYK8iVnVTba8hMYNT3gSoMPJ7C9KSichg3YEkKIlB4zDn1Uck0IFMk3uxyK5g3HJ4zZE7B9O+CdaqgEX2FDlU1mfgSTHwRBTOpsIDUUPeW2ONDMxB8ZygSt/8gbxTkNt4k1yQaa5E6k+E6fdNDxMB8kjCfuLedUS9MR1HaGk7f+WgEsO4EgPkGCAQtujgOi1D52a43Z6soOWXA8df2Qtn0K2TNXTAPfKGbQ6qjbwI2HyaTP6fiAC53A0K82Riinegg5XuiRuzHpGnWtYBgfuWttHFocOLxOfo4xHAdriCu4MbLVXqk/iLEFxiWJAxEmI8hEEQGqdayt5JEjc63MFan4NhXasfez0sa55EzJg1Nqjg08Y4Oh1IUKiNJrzTpd85Sy6nZ1eTnXd5880Mc+96g+/+Vn9egTK1082CXLecZv+GY1lPKDUSVP3xAiBX2QCnvAz1yFGslGO6TWgcSfMSgzVrh46VjqbLmqV93e672/8nq9++2v06vvOsOvHGv2Y6/MqkrWylkWpZCxSHgW5rWjD4V+qaGTbZot9qGqVAwgr8ewQUIq5MQhhkAayJO45mGVm//ZFkkCLseAvMTlmNjTZ9yV0LQf8QUG3nqAHDW12KcwPmpgcOQcgXHrAbXbLvH3P0rif5Qta90tUW+frfrZ1aduKzr1d/na4SxTi9BsETlj5DpiShGVj2xw/GF0GFNEaijUMEPPo4HbCD0Ogor8aJmTTgXe7bQNPCW2+G5vsJluImBnuddry4tD0PPpQTyETRt7cntOvXYM+CRjWkcfbRf2Y01km19GyDz9SlPi+gG0mjawGqC9QY5KERMCPpAHfkGsYLFWaGXt9OYZtWRPJPuIjYP3TKu+08EhvyAs93kp9gtzCDPJi77MFKBSq5HUC8tngGR8UsM8zpTBHqz0talsWbFZq5BP5C6yApHgYOklklTyEmHLimxdOy3XRS+8eKRHvntBn/3iD/Xxz39bz1ysOqoLVX756G2IZ6GfhTPABZRgFnNcD8grCPZ94DHwqWRsGighXUO2FYB7NiSjEc3GclrmsR1aGmwsaxDxjGzyYQwKsgF2w4yIcEVUCxA4/jSX0WpMXqai2SV24iyQimqfqvTT/zJ+pQ9ZghjcOzJ31wd7nW793XQjcGtSbropOS5oZ8YPoyX9X/fhJuJNK0XXKdhwMWw/juQCpMJBlOzGAL3k7adaUskh1pSyx3B68IlcSjZtA/ESn21E4ouMsIMdNsJ+gH0H/fCpG/754Lqh4uUIKaZQwwTHGkBuiuIcginD4RXQdhoTGB/rIOgwIU6MSMYmR96yVjtjNBnytSBjmTJ13kneeEaB6FwEME+gJoeqJWR8Cco9jCb1kMvnfFqGTbQbY1BQqDT7KRQnKLaYyGjjDtOy8AE7ynG1i2XkJxufg2ybR419jgd8Nt7jZhtKGXzI13iMc+Sdt8mcAwztHFaNS8zcxHK8BqIRYrAZeazwPr6aHb6o6Tf1wnMpSWad5UNbCgasMk5hZC3Rx6L2PH0ch7uOq9UT7xXPw0BdqjousxjZwdu8U9JHw62kYOeFkNrVDtygo20DGibNDsYUkXDYADFxRd+FGL/2af400Nn4dADsT1u6jTWawHqoa8gN7xgQlPLyoZtqc4QgEASVRPrxxFgreQERD0xpxLrFK4yLcoZupmBYkzSMjtTGu1fFf02eFb9W7MdC333qmj7zpR/qY/d/R99/6lCXjna1zHPc/PkupPCLRhtXMvPQku3FpSpKqnJOBLFFkaWmCrSzgDqKQqVLscnkv0LOvW6t++7o9N53/bx+69ffpDfed7t2Yqkdn13RK7FpcR27UG4pyGDIX9j7hYc4Q7RZNep5eKvqW3+SfEFHTbNR/JX4awPKQ0JMCqL7KHxh4zagO+jdBs0APTSB1RvQLQyP4xK4mSC3bQMyD0XjkTM8HqbmU0LqKtGg1ge1V4MgAShf0aeihrLWRZdxZq7VDe/htx3NS+1L19cyqzyAJp0gtbzHRKA0EJDKJQ9IcjOGav+oWqHhMUl05EPXJOgLsQwUDEQRpTW4nTQG4I5Pk5EEcbNptOUlLvNJZHoIj7mIm8QXa1PsX6O1LS/CzkiovZLQDgyfldiAgXVuj5X7GfQxMlmP0XzMT0hqsG1iI2DaYEvaFT97JWu7eN2yR1xf30ur1Uqlv8Zb3T441IwX+xl2HZmK16xh3si1Cmu44F+IW+iLxj3ofrpdyCmtJfFlgYjN2nVNRmHPUoqSj/GBeui3pOJfAxinmjt68Yr0zccu6hPs1S9+/ft65sUDXkok/ydobZeMjSKJ1lFPYSCLKIfMCaq894NxDIThDMwd5krymk5ATJgAiZUAFGGYa7ZuT0CPzDEgLdZAyY0Pl/xn6mk33cQhXnUtOLimnvp7xtC87VLEwBm1ak/9TIz1PfNQGf+1uHeAndm6w+zWdZONwK1JuckmZLuc6pNJyW2a0wWFN1uw4bw52ZdIuFIqhvzHZvRNudnAW2TDZpDNron4SIPzB/KSlw8MK9uhgMPQHg4VyydYjnpqnqBNx+nw16OEOu0bPszoG0Wl4TYQfAFJIUOubbuh5kFnX+uQceTCKaFIYbONUeORcVKia+JG3W4MgTx0Qx6Sc2AXZNala+BhiDNzyzzhDWYORQIEXCmnkX0MQglRNth+AuOAIq2ANcGk+Vt2HWxje1OMyYqtkNAz8vgmghitL/fEuhEoHM8a02OgH3XHsqm+l0fHIhwIuBayDB1BNcTwjSUYz6hReCibZTcv62svDkVifqOrcrMOP2Bzo89WI+GJOwxz0m8aOCZ9hwxXIgdD46U/HW/SDlGm1s9GT8Qhr9unsR1x0jEwXM5s0C+MzCV9CfZ5s3MPEQ5tbOAtr5nyP9+tGcPH5XUgP6ywAJIbNU+w/PYh+f/wb73u5X90al32tM8PrD/mW9TPPPSYPvSpr+ixJy/r8hF2ZVfil5BoD07cOsjDEwgJeVrmhk+hvqgGURbC20CuUpWHt+QhrOt6zeaprmP8+6W6WOkV5xd6xy+8Tv/VH/ye3vrGe3VmwdNdPVRHTP9/fPjlskWazcTWEuU3JDk8x4OwtLyhYBVUPkNUQT3Ns1FzgZXHxjwGtGyFb6YcCyLrA8bUWtMbggCWQ5oPLiMlFg3rjCmW+QlB7azvlt/6CHxcMpQgyGm7FxRVQfDglegSp6z0ogbvcutF+GspF3AdLnL3yPQ3wZVBw40xw891EWuTw21jzAjhDPTcdmZdQcMwDnzaFkzppv4MbY/jYDO0jz9td9yCYwIsM2jhxOW4gMvlTWLqiKF2ONvjSk1C5nyGsGe8cOQaecsIgaD5QMU4Cs80bUj6ajDwjElhfAkqMTcFUUOVGkWmFLrgl45e53fWOqPL2suLOlOu6Ox8X3vdVZ2ZXQPUah3UAAAQAElEQVQH8AfayX3N675m/QEvlEfyy8mcIB01FOczz1AXVqzYG4Im+8H1ZdIfvlRplLThNjUnvkbgi0jJo0HwJcGyznV5P/WDxy/qTz/8KT38re/r8rUj9l3RYr6rygLguV0dv8gkfSEUvgUQPEU0ta5b0NYZ/U/kAYYayErNbR2iaLKRBsEC/kY625GBsASCSTln0hYoChLYZkKlPcWq5MOFHgskfQnsg1qLSmHg6Idtes4yo5rSSb+kYFX4sqKbh2bEKOD/z6//uLrH7P3HVfB/StWWumJrsc+4sm09thObPGkLeLOye81CkLL5S0reZUabXLcNpKUUlVK0+cPeMQYQhmzZgMNoNOiIjRv3L6rADiYNzKy3KRbo8jqk68SXsGrAmF5cZ3dDWYbaTTdTST6fQz6oAmaC80+8abYDswiXdkg1GQ3bJX6mom56wUVcdJTXeD4kD6Bu8Iddc7OzeTBZmR2QLWdSRCJIH6LkDNqjm8wiUnAjMN/sYAaawg1MlIpIOujUxqxi4LEaZNi5v4xNboCd89ouo/lsbJGZP64b/1EGGfNuy4550YHBRmMfB12QK5lYxzUis81ZdW54ywy6ixzf1h8ogzCNT8IHsJ1pX0N9848uo7bpmWo+TSOq0t8Cuw6DOl1DNv96olahS2o6HeN0+0Y2k4zyiUKkKQ6CZOzFA8Akeql42cbJa/PGXbJe2MgxM9t8kIlwAx+eTeTu3zEKfexU+ZY4KrTOeMhYqOdhpPJaUXb4daKbyb9kHPVrHS4PlDzczPhWcM43sVovNWOI5+WsVM7rytFc3/jevv7dh76ojz/4HT15aaX9vihnRaV9E7uSsrJNAiSAj1DH2BuF+owsIfm/qYRt8I1wdLT5VrdfXtP64JK0vKwO3Hv7jt79y2/V+37nvbr99jPE48GuK9rdXdAn4pK341dej0ldV2onPTkyGQ1yJmOf0DYe1BEg0QtwmXjUgGSbwb7ICts1jD6RjjkgmYdMCRUYZIGgAj/YVBRuk1rGsL7Dj44DiEW1x7zbxGt2Ii5t12q4hiFWbtXpnEmZA5y3kqjiV8kNSkTpar+kMwS8wZVrvvvl4TXYI7VRxwT0IYiVDbQj1HjkXBrqQUYueeARNhk5ohQFGd03yxC1y7yhROm9gBERZNCDEzaDXaqwXjtgKtav8LEuVGH5Frv0UEA7Fe2zEqkSv613fpmpPFfWnDEHgHYQJ42k8iQ7fRcorPWOF1ljxpos8MVyzhr/yjRjjXfAtIEvyv1l+ayfU+eOYlVUl8leqbrzXKd3vuVuvesXXqF3veWc3vnGhd7+80W/+Oq13nLfWm+6Z62ff8VS95090it3DnXn/FC3lUPt9fsqh1c0W+1rr6y0O+uVtIM90fFi7nfI0of4tkAd4zjf2aO3RR4TuS/Mg9qcpUwFKW3Mimazhbr5XEsevp97/qK++NDX9ehjj2uxezt7Phm9BZgROuQ15PWGu5I8QcokjswbtJssE32SKhQIXAciZKTHxvugpx5U6LWRu51jnCSJIf5aDJSOE3kcM4hhWSJzkMQhsDPMG+YNVJikWP8NPb929KxtYz3SyrwmsTKzW+3t+cWD7Leum2kEupupmFu1nByB0Izn04iUOG85AARnsPvYVGxAdj88DLv+2Jejnza2TQdrVWs2jVu4pCMd87ZtLeybLXpkQ55TPJ6T3C4Tf0OKwQn5lu8J+UvlspwRaLYTtWxEcEA13die+ImSvvWVD1+tc2HbceisL/TXtAFdo1sf9N5VI8GQiwZx3KTB5cDNBt8p7yi2SsEhjAo+OfwHJEE2tigbb5kxtW9ET+tbGUTb2FLahp/klhlTe6C4bq6W/zq/wW7QnfZ3e4LtzLvXUKK2MR7jmZ/gWObxYFz4xMZtz+OAVKPcRLLyJAAl3EtelQeHIMAIfFPTQ5QCnvjOOYDa2lxYTkiXi148Ujei7T/b2MA+Az/EGHhbum1qNJ4gpqcx6S03T0SZ3wbTykM3+U7FCBRkHD65mQYraAKmtAQK+kJ3O8ADGA9iNebcmGdaMT5LbsR9YcF3Kf/SUOyRIYpQ+CFNezrqF3rqxbUe/MYz+rd/8nk99K3n9MwV6UhnVXbPabaYiycwZawYrZ5aAyQPSFLHQ4vhfeSXDgJL5BD5jDRPhbNZ0WwWWnQrnZuv9Lp7dvV3/9Zb9Xd+4x16/WteyTvQoYrr5AVnzQtRMPez0qmIaJt9LrnfA4gMw/QjC2BdYp3w20BO/qbBHgP0yMyD7Xk45o/jHcu2YhKkybfiTvEtH2o6tmcpyjLjRnrLbgTbG9YFY1B5cwnm1PCLmA4o5IbXnYyiWANRKn5BAaaGxzUsyxhqog9TDireRHPOtA16hmkzZkmjocnxmNrX0U0ofLftkLMPyxYE75hoxMJScsszgl4E6yeQDOPbEauj7pmqX0BATGClBP0c+sL8Bki8Rjj+dDY0yhg0yot3sg9KewmaqfSsOXgZ7KXCyw3pNeel687b9vTWN92nf/q7v6H/4p/+hv7rf/Ee/bf/4t36b/7Zr+p//5+/W//qD96t/+6/eA94r/7lH/y2/st/8l79Z3/nXfqNt/+83nDvWd2xs9SiXpZWl7i772tnttYuvwDO3cfVqv0iUcjJsCta/az+NjamKf+PAZD/hm4hd79ptH6XmbIs9P0fPKlvfvMxPf7Ei7xszJXaAXOylBGpZt+GpxBygMZcKf+P8SNRGzfiT9Rj3HiPNUUGxbZ2i4Xfli2swjYGelwUCNu4mzaEmg28deaHeDnIcUJFRaIt+WXDv9CuVmv61re2X6z9wlHZG5TT+qMsZeHJpA+3rptrBLqbq5xb1WyPQKh6H/bIuN2IzZQnQENIULOj4WBshNhtWARNT5OL1nCd5qe2N/tgge8kRGC5AdtiT4dAoxyOLbXtb4DhEBjiNXvbcFDqZaAdTu3QoRd21vDnWjwwhsOdhFvOd5oio1BLHWrCEHH4dFxMhkb7bNbcB5NqkwCgGVDPSBE2joHhsh4JxLGaVeMHmQ2nvIjl+gcMessGP9oYt/ZI2zAj2PjDo8LQDIR6W74mpI1425bmpj7RGyOzNOtEySX/tfw0LDtuExkBYuz9SXxzsFxwtjSIZ4FZ4FhD/0Z/x5iwrR/n2Dccg1XvlT8Au5e+fqiq5Bks0jecys0tie+cXjuCdxvSamxygrnEbXlrj3JIuyhp49MEfLQ4NjY/4kRMZM3JNiPsc9KGsbDdKdjO2PiPess894FiCGn/oWWuyfiINpeFNTVT8M1v8jBWkfnwWPFtbwXikWM2E7OfbWzXPFgt664O645+9OwRLx1P6+P3f08PfP1JPXUhkJ9Vzs5Js125D2K0S6n4D+gorpDnGAVdgirbqq4kvl3mQzwd8PhWNKN9dhF6LQ9hv/Vrb9Bv/vrr9QtvuEtn+XI36lJdF0pq7VdL4tDDcU7lVqqFIq0GoBeg4fqC/tmgzW0zRWeK3uvBoIkvcstoQGjjRezGW2a09mg3Klpc5Kg3V1P5YyMZYrlp8bGPHQ3rj+M2fSD3dQLY0LfWLwI1ykIIbKuBOpmV2aLi5WyncVGVb4MjIoMx5FOmlZfQ2uIxWsRp+XFNciGmOBpbl4M3HbJmi6DZtbZECDxpcFkPOb5GW9vDjnYFfWHMByrWTwMvryiwcTZqY51FWWtALyQtV7AOwg/mwDR4YQh16AtIVmgQI7BN4PqKkthhO1DZEzUHecAbdUOJg02CoK60PLCNbDH9K+HZvaJX3XNOv/r21+lvvfN1+tvvfK1+812v0Xt/+dX6rV9+jf7Ou16nv/srr9fv/Pob9b73/IJ+9zffqn/0W2/T7/7WW/X3//Yv8qL9Zr3rF39O9921YC9c5cVjpbmW4ucUUOlJYQ/MJPeT+SOxNn/ULQSupo11WlCUrc5se5pSpbKjK1fXeuyxp/S1r35XB4fiAX3G2MyUvJjQpTZWx3GGGDn22VGDj+SjAV78OWdkMq7HsMyY5OaNsK9tI0Z7yWGsy1GWaV1Qfw5Abl3iRzquokAW1Xqa9JP3Ci1XvQ6PVjparuhXP/Tb+QySTLXUjBKVn6pwvXXdXCNw68Xj5pqPE9VEzw/RpazZiBWwOdm8bEq2IZuY4wMehovdxmcZCEZc6OxjJ9NjFCsRE8U2+MG1Tycf7JoJNqYOOtCmw4ijYji4UBECu/ITgK9LBeLg+FmQ2A8gRlLlFkjYahhqEXxpwATVSdtWN4rTVNRPd9plXWNOfZQM3wLksWXk1HxoONvQcJAb5BsPwabd5MYDAc2hRoJhBj/Jkz5MUOOZ+EZdX3o8QqIkPopau8VrH0RDTP20+HS1AwbfQYoCP+xocsn5CWkxcktGHWyCpuAjiT4APd/8WeWxP4495MJ0EyeGkcMTH4LZ1jcF+5o33G6gkADtoWqk0e4yvUPeGD8SN52OL3CT+1Vk9U0KJAMUBnGy5RX9pHrzVBMjHXTIie6aIK32JrfdiPS4Nwi9UdqcuP/bOLYr2E3AnjjOYgy5kbV4kw10SI4fVrkF+9JueUbqWg3LEG18gpjco+lr15A8xqibqTIWfeUhLnsxdaqRWteio7rQ1X6uH7+41P1fe1of+cx39bkv/1jLcqeO+rPY8TbAQ0zfY8+3i8FDaxnXfkfMNuPkLH6lgIo/15WMjnhwVL9S+8dcEHb4d/1au8jve8UZvfsdr9c//p136i0/f05ndg6kPNRsVlW0pj89kUIdCfo1beot6pBjRoe54NMjA2UUECT1DEiyD6jI0Yol0UAT+2wISYTFlrGndtyRw1NBGhgnIIlkfUIa7D/xBNm6bG+gHWI1ezrR4hG7te1/DNeW18VP6iJKJnFGUKzXTlBoNWotfQ0H36rgmD3MM1F7X5gxfxX/SjzvsSBpwBN5Ex8GZwoUUnQQ2r6OZY1Dx4V5oUZDUNG2dqAeA0P0W61vBf0IZAmsS3TiYbfQjWK+yT1jVcljcqhv1HySJWkl9kbw4pENjiu0wXyOfqzzYIw8xxX7yDn5+QUQ+8paHVBUyekV1xevukI2sfqgpUNnFHnc+kodvDBHei2yTnWocztrfkM40g7rdi8OdSYPtLve187yQDurQ+3yEn37bKVX3VH0S68/r7/z66/TP/9Hv6b/5n/39/Sf//5v6jd/7Y269/ZOZ7ojkl5Vrg80L1TM3BTyd6x3kovCgUD6gyaUvrX7EmwbN9wkxkFS9IHbXKU7p+de2NeXvvJtvfDioQ6Xqd4vVLbLZCRjiIWPkIlxSubhGMQiLqbYCeBDw/MaUMP8ALW/gR/tyOD1ZgR1HtsPeTNNo81ZND7hRzAGpCBmUa3IHIC5EmPCmtfh0VL7B0fQFd9nBLUJlBFSW9/E4Mp1nKcXhLp13VQjcOvF46aajuNi3vGOP8zkt/TkSGJH9YCtTMs7ckRCkRw7neKa3jZAbF6fa00GTzBC4m3d6Nd0N2hbbhPTEyDIiTa+/2u2IzE8+gAAEABJREFUb5iTHE3Ox8+Ua6yVw4h+czgRx/6EaVfx5yTDqPghy5RDE7HE4bhBG79RAT+MKwFsOKLFhjdllJ2dmyNhGodk1DUJfBDfB2azd5vcJ9pbejJpspto4DPxsCf1OEy6KSaiEzaTfLK7nlIpgbfldOVEjG3dNh+MUdAfy3DgSrl9XLNvHrmR11rVA76dLb0L/QmIvmZf++z5drByk5pAOh5dhpjOy/ARXy0v3Wj8sZy5JIfbrst0gvt4Wna6PdnekBJgW04acm/VRTHb+saPPhUdQ9fWzUDtV9R4dM22UbWYGtds0vmgw0G798P+7oIHkaL1umrFC8cVHkIOYk/L2Z5e5Cb+v/z5l/XvP/plfeMHfEu+80pFd14ZO8APbDPxJKNuZ0fBA1Eltgr38uIxG2iyeWrXNb3aQwwCHmTES8+Mt4dFl1rMQmV1RW957Z28cPy6/tnvvVf3vXKhM3Me1GZL7cyZ8/WRljy4FWLv7u6Qf1gXjlmKFHSc7mpAoW1ZqLqvCD0eeKDPDYJ6LRd/plM7Wyzb4TH6ahx322G+ieH2hJeST/pt+nJtg1ooc8zXqmi8+2U4ZhCsUme1rdc5TlyeBDTXX1djn47166x1VTEM9lOQZBMDPojFCLRcGMs5GhjrSU5K9K4J0HBC1zOhZbYQZpKZ0sSPKPYZMclQEEwsIxKREDWiHOaTWIEgqMZI5jZpJ3PjC7HEA7JYdIjxYx3ABP1JXg7Srw/4CHCRo4MtqvhUfEw5MngIt2XwomFUqJFQQA1rBZFSlbXI+4rKLJVIItDwUlGCXyn6fWl9TQXM+yPt8mKyK9ZygjjSrF5T118GVzXPfZ3f3dfdt/d651tfqd//h+/Wf/UH/1C3n2NvlKXO7Ig7/Uo93+KXGurYTyrj4xn9E/A4FDplCGpYJv7KrKjMsGfPZVlQ/Q6/CMz04otHevS7T+jqfs8YdHzhEKr8L/EfICXjkmmqNgeokKUCoZGmbXyzyUnXqOXbvNs3RjR7z5HjGbZD2uSNn+KPVIz2ydhSZVxWq5UOD5c64txa8mXGuib9CmpFTx8qa7onRs96r7XmPNasMEe6hZtpBFipN1M5fzO1/MeQ5f0UecTTVMmykrq1fEPXsB2TDZYcFjQRtAa0tcaP3Gxo23ljb8DGzObiD8yJ4zZitjp+fAZAy2chzgRSNNupbSoOOAM/gmxybPFk2Fw30v8kmevwqTGgkGsCOSkwN/WIOocafKgFJydqZJarHUqR6KnE+YLO+sEjbIehNZYPDlXDwd6MJWxE5kY50EQccYMzdYxEb4jRwgNxkm+E82DPhZbaYVoIOgSLbQF40sgG2ug2NvCEl9vGYENs4nJpAxLTjTHWdjxsW9xEl3K/OacVyPwAYjrFRISNtJ3HspbDddA4tk1sU4O/4MvIJ/zQxhzebWaRRjJXLRaFDjkGH9fkOJWOVhQ9N5dq8CIRrP9Y97m4cjdedPLUddtdr82+ZOAX3ICy+RIjDOJ5fmqm3HbtzmO6AfGSmYnIZgOhVY4x1YykxYHSG1ZD0jfs0It9mVBj0m3TdOWjXqY8AFlGBG2DgLRHTwwS2xab+AF/DLySoPRPBi8Xyp5BN6qStZl+fOIhKJEXsDw8VO1TfS60v+ZF4uw5PX8006e++qz+xw88pL/6zgt68upMV+tZHfALyHJF/Jm/NeX2QI5uNlPndpkpeaHIsQ9BxX6IqX4ga6MihfV8w1zqXF0tnFxrzftrun2+r/f88qv1D377bfr1d75ad57rdW43NOPVMviGuAe7O512Fh37j4irpdaAFu9Tob7HlhoyRQ25BapI41gm/jZzzNjhcWzPeKaBHDel++K2kViSwL4Bz7KnVwLZ0OSsLVODNONVlMRTizHw1hviz3SAmp1tNyDJoEt0I0ie6T7ZPhlTgKytUzZwBUx71uz6o/kelZLk1HXX+R0v2fU66joys+JvBPUHsQnR4k40iYIZM5pjHUNuyxBwIbfWhuRq8pGaD/oehb6PcNum1mHWLvPXw/3MVkvTheAB9bY2tZoyAQgJ43GmVgoS5bBWElQUrH/WfQlul2n0KvTVwQihBjrb+s96ray7HqzLWsbA95roml/mjJ6X7AqCl+eevdT7xYM95pfjGS/V89KxhlmlSQmcWyJHR8fZKVqU1Ew939MfgmvwV7U7u6bb9la67+6Ffvltr9Ef/LP36V1vf4P2eDGfY78z65TrXpUXkNZB98HFewCIK3IP6FFXlSZLfJbKHvACwuumVny5sO5nOlx1+u73ntTlq0fs/0IUgE+FY+QZnmxI5g+xhxRNymNuOL1Bt9S6x7wEsM4+1tHEnnJSxHJ8EEI2xLF9YDhglJGp5bMPto6BCf72kxpvIcPqq5K873u+mFi1l44VLx2VMyEorBo4BPYBtbzyJYtX/tEKpQPcwk01At1NVc2tYrZG4L9XzjnpSlllRp8cDJPSG5Z9y8ZGkhPMwHMdc8Ismx17UoGjH8YQWtHkmDfeDfsZluEFmVqYjGwSA0W7LLLdQJvouo9t++uUP0HQYvKxHZ9mK919MT+5O8cJoHBfDdsNOveBaNSfHORNh5KmhjFBx6FFw4YgjoHcPjkYI7ft4NxkPqqJmUDYJHD8Ac3c4hHZ5mHqA6ajHDt61+R8BNjozBsIglqGuFOc3PhHsyEOdq7hJNTyohrp5Gc6YPCnX4zfse+xH+WRa7D1mE02QuG49mygwdVsp5it5u36JPR4YnjSJuRvrLihJE9M7R+0oZyXvKKP2tfk3pPBvUmVeEaQq+VkTkxbrcgolbxpAgaKgEK48G31kw2Wz+EaZDmMG6LWHg1GgtT+AK7pt6i8dxFubM3rRra5qQkTeG7gPGgF/tng47oMju4La0H0T34Y8ZOoXza0VnJsGAHl5U0ZhXFZ8Ai0q6OyoycuSl/45tP66Be+p89+7Vn9+ELoWpzRquxpFR3fhxalHyAzJOIWvn016xokakj0iUqp4KEseUiDo4UQXYmiDtd5XfMt8JH8j5T8xq+8Tn//t35Rv/aOV+nV9+xo0R2q8BBXWh+qRK1dZ38eiaIXs0rdocqketySuJ7TtAkImAQTNU9TDYyNqfARtuabXqQZAeGiH3xiYrMGmu1KWvZzfMM2jSJssTaUmFbihYhPt0cBrcmWcCgsOAn7DCAjjO2HB0LMCUNX2rpz3yfwZa4YtsoG6Y944ybiddcTLx4m09Bn8CV3DW9X+4A8huOTgItxo0EUSuCT3BRsvgFJtrZt4Cy0bKLmDdTZ1ukwro6CeBPbvJF8EAU5PSUG1SmgCZAgxxMjt7PNYUFQWC+GoEZCWWR0UF7/IIHcdodQqYFM0OT5Mxi0wMaorPLKjqi8fLDiVFnDodr+F8gH0GZdVvtJQziPAy8IgiKS2j6hlSnJ/S4K8gc+yd4REcWeLHmE9lCzcqh5OeCXviO98rZO737Xm3kBeb3uves8piv/h+AIxijgX8Sf+0PN7ldpPJ2hvuK4tNN5obJNq1B8dmChyB35H7H6wY+f0ZVrR+oZy6TeQBv4NEo/KFeO00LRDfNBw9jwGA1tNVuaI02oZcewnUEIBYabGAgaT85Gm06CjDiOZb9gDMSoGbZvv9gu11r7xcwvHQxFZlElwIDgvEj1nBncQ5jyWvuu43AhoW793UwjwF3kZirnVi3bI1C6xZq9tQy/fKAINpk3WrIZk3a2D44nU9o3vJqutJ3XDgOMCCNxAIk/b2jIyav5qB0oVrQ8MDe03ZLb7UZw3p8VzmUQnjryBCwzrB/gWkcbemoZDlyjjA5w0R7sIlLBoea7sakVSVscxoMdow4/tFOl8YnzJDefOs4jtRHGufWzxcJcEqmAbdXs7YPZKMtG7ZPU3SjKwSaPdZYRa5In9aRlRpM7NgzXRj6UOOYsxMLGVdrnBJCfaOfg02JZB8OFyRDDcemU25SBrQb5ifotG+Ngjzl2MMRxH43KGLnWIEiCwAgivzRY10effa2rPmrdOeev4HE+dT2m7yor32uFetyjUhT3HA1I6gryisoEnyMtg4xyko2QaTmyrdhNZvkWmjM2kw6WOPYFo91GNrYn23AbJSkJ408a0+UmIAqPA9SJnFUGX6gZ8KCf7VeEmQQVNSsKuW2IpQctKu2+QTyUpNYKHkwSHaOj0u2pL2fkf5/j2auhz331eX34s4/qwYef0IWjhfb7Ha35NaQ6F2HLvFMSIfzPtjNPiBTc6BHBFnRFlCCXgkAkboSCVbCfgQXfPJ9f9HrVXXO966336j/7h7+i9/zKa/Wqu2fa4aVj7hr51tLPS4VfUgrfHgcvHP16xcNDL/+VUuDrGL6o51tMQpMmkQ1ghse2kIGwHO82pkUQGscXU6EcbczbIGE2wNQ+iDQBETxxYQbdyNOY/DzHDRSI2GEHHxotDpJG+Zh8GnVMBhJx64djWG7K7NoLueT9wQKHwhOzRvqFe9mtztB6iCgnrzuW90atpe/7yt7IxH7cF+LBjPpJGA3wbTxSbiNSuA8wBCZ/oR/Epk1j4GlOl8XmbdvoJMDYsg1guJDaSi1Osj7Jimz4dH7DIdJjwkuwDH45k+EBqckaS3UJVSh4MUixRuATWeAXOSO+UURX5PkO5wLR9kooWXiBz6avmciCwqoK8UpdkWctDhgFB0pQRxJb7BHZAlnNYEyrTCNTOeuIWMSAi1+aoFVBHtFDoRFxO/Xq4kil7muhA915+1xvfsN9esPr7sVkJecrfgHnyaxs/AK5UaFGDLU6puNTByUNpeFTvJ9mu8puR0ccnc8+f4lfPA609P5hTwV+QS2JXwPtdP0gkBk5yiJSaaCbbGCpA3mq/Q1yRLQGftA1fltGbWEQwHHDFNgumKgY8wR8UkeOOogCXa11eOlgDWBCJIIzHzQ1rO9kzIP13btdmbc6q0sGzna3cDONAMv7ZirnVi3bIxD7B33WXNY+15xzqIaDjT2oym4Mdl+2Dcqm5xBIZBjd8Crifxw6pUDhJyP7DCAGW5RwcpgTlITXHz452HEYJwhivly0g4J6fxolLQcOdWE71OicW3BO6+hMwhuilql2xNQ42Ycik3GLARxifc8BBR3GMUmEB0mHvgZtwI2KINyEUgV/8w2FdoPIDBjXFn+MKdquxbF5QuAYL+Q3BAWE9mFpH6PVTG7bux3asoUn2xBj5I/Hg1gpZZOzPuh/NKjlSXjbCgvTAbQy6YYhsYzgBdxO2T/tR0zxZx/X5XEJJs32EdgRsxoUj5hxFQe/1PoVGuK0GIUo2oqPL0GiwfyAnrHuWeg9sYkXy9XyaL064E77RPM//XH+wuvz2tGSO0u3rHztXmty00mt+woNEX6ohRoS56DWDdISg7ospx3kDZzcX1zEEDT4AzWG9ANh4WYHsViOcMyjR6ctJIFqG59g/uinBJWSJ3eDdNSJnASR2DQkjwXCroiSlCRArKDBENFOlKFk7XZUkAiDh3aGgNShnsT49c0AABAASURBVF8++BSp0c7Vx66O6kI/fn6lP/3Uj/T//OAD+vKjL+jyak+1O4fPnJh+2OdBa8bEgSGW8Jdqn+p46emoGUM14vXd8TLkvuJa0DPY6vgVY8G3u7tlX6971Z5+57ffpn/6e7+mt73lDu12l5X9BZU40PDguJBioaydgnmv/EIipdhWSgbG/XYnovU7JDoUmUIlCJYJHdDkyZigCAyGdgpXsSwaEAsTmVruiIbGv4Q2OUx6zE1bzqJo7SLLzTtGojNaLgSbvEFeAgc+ka1HzZ/qtA3UxEOf2AOvk6BAr7+GFtO6oP5kTSf+IhZ8H/3B6nC5c3YVt736F8lC8VvXm3733XG4PKpH6/W6J473VYWSRite+LxXSMW4E5MiGX6hlsd96EcobWAH4po4iSnmMrL13/UYQW2JT6r5YxDoN2C9bHjHY/a8joLJzhFuT/HT6ylmSj/wTy8dQR7OV4pm1SW/HpCTFwQyKnEMfPqYU8cOYF1pTpYZ9SR6bP2S0lDxpwgWRu2Rc8IU8oh1Xng4X7jfq3119YiXA2leFopVp7pm/lstnfpI5iTU8+DvPpQFskKbvtSuKNgb0c0VmpG7k/yPH9KfQicLe3WulfZ2quZa6r57b9cbX/8qnTu7w15YUViolKCba/x6EBuUME/BPiHoiwxyijpEXJExOReSvtm0ks/fXj734kVdunxVdaw7oR6zAVWRiS4UUZWgUWTZquFDhY/CeEqIFSxex2+A93j05HT8iMQmiWfb0mwTm6SWJCBqYapKVwafUBAoc6KDf2JseU9/7CNmbY2TeVwVjkldEQkvVezX2K6ZQ3xr6eb9UX9kU2q/ya//xMpjR/wn1uP/WLr7/j/KZXBFHLBz+IqEA4xN5s0nDnEj2YhBf9hkSjZfo8nOBhN/mgZHRxovYUM4TT6YufmyMPm8HPqyAmL0cmL9JJtohxm93e4rA8b5Rh99KCYPOYwIetLRXfM24GBH1mL7IMchTYHghW4bzW6UmW9523wQNZ0HtDZRWjvJBcw7HdQ+Pvztvw0ikMq2A063p3lv/jfqr+vCyWSKSzXE5JO8lqGmTQPG7SnWQFOEbXq3rb8RjnUew2z2k92xLokVDdYFYzkAuW8ojJFvSBBxAwv4q7V266cv3jMUR30nr4cVpRzV4JcRPnyD7XHGV5XYhvMkHUBMTe5zNsoENJq+eaVlYCu4/baaJ1jrjEl4zBNjirVFJztT2xoTb2pY1kAjCnVCCUGNhfEq0K5B1CvWTGHvz2Y82LSHhEDn3EVROq3p7CEPUYd1rn52m66sZvryI8/ozz72DX3ic9/U81ekZZ7FblerJQ8aPHxJHmIecuqhsj+U+GaWzaHCQ9SsFLJRFHn9QMMTsMQNnjc8XiCkhf8/Po4OtMtD1Fl+zbjz7FK//LZX6vd/91f03ve8Qa+6d6ESV1TQz0QQ5np9tNL6cI3csbuxfveBSuh4ZhllUFyCQYkmo02tVK1I27uNDzKa+FAn1WazRZ62cd/gBcZ2G+ufwmNuB2Iex7Bs8t1e15PsRvTGdlLQL0ogPlEpMamZbmjo15DT8QJdA2aeKoZPxFzVmteWV1Zxz9vfhwXKresDj4hoO32t0TNV4QfsimPPpmLJ4E/8lp/xS3h8IQq80mC8TYPIuCGXkobrmUANarzwzxHb/Cgj9GA3tt0/ViwxB59gTRgJTfs3B+qKjvUxU8mOdVaYVYnlqOABe7U+4gVqqa7raIv9XhTYBb92eFyD+muD5PNgTb97Xhp6Hv779iJ+Rqu4XTXv0rreoWV/Gyv+dvbFGV24VlVn6LPjF4O+7ZHapwr1dLxIUJVK0pZUSpFrXjOoFVlbl7wIRJOiaWPZKfEVSMacQlXog3ix6XgBOXd2odtuP8s+KiodcUuoTC8WhXsRfFGok0RoiTwaAokGCDXFoISXCCCb1RTbtera/r4Ojg7VB5Wh4JOI1Oc6aW/mkfagE2MT8hxvI1kDnj/bD7n5xN82lp3GJLcPrjqBqZYNpR5iOUZgGKPc7QZqa7TZOK8U2CVjDNGAhCbHU/Z9ZeVf062/m3AEvJZvwrJuleQRKAfXVqG4VmscBscOx0s7TLzRGjDKZPPx4Y19vCkTOxTI4bxdRxTkGsDJlEAAM2RF2vC2mTzhdQxh08Bm19Zfwk8e/yvQsd5sh4j7diPkeDAF9Bj2EX4T3AacSr4BBdSx3Gc5C206z0UPuNQOdBjTBvMjRttmQ06BHG2SgI5rmG8gvl2i0RQmTqkmY/yajUMzsdadhmzTdOO8MfaDr8YYpqlodWSLHxgYm1gbH+sNfJoNVVG7a4jRPyynnqA9wXoDUYs/xHWcbQhdtjrc/w1wchz7e+yNIIfbphvUaDc5642eNjfIyrq/zP15ee4N9zIKuu7v+0+9KWOlw77mEej9cIFru7lW8hgtB0U75zHUbrqB3DiWp+g+fdEAYlhg6THQeat4bpqxyxrnhzZinYDVzIEA6YiLLXyIiMTBhVqIiSwb4FNy6mYDz4Ufn1zy35QAe3EuFL5dTb47XfNgc8jbV1925AenA+3pmWtzfeYrT+hjn39UX/zG43ru4lqHvIjUfiaelRxNfpjreGgp6RePpcS3yOYLDzxydc4LXL+ccz6TaHSl43mnSP4vZ5WVzpQDve7eud777tfod3/nLXrnL71C993TaXdnSS7iEkPUqVwoKzHoZAaPagbxpnlAPPQ/i9OMfEIB42a9bdvcyaVksyMErcHHvG0GKgVOLHe8BbDhc9DjixfqTYzmM8omuei381WCmDYQo2JsGz/gmTeaDnmdbLEbZJJtByT8FkJKFFwjjbYnwjHaPkq53mCBsy+EiHVfL9Z19h/4wAd03d/7lat6gGlZ8otr9JHZ89bS4+8c+MuUMqGMRxtrU+qgXudyPaaBUaOWA+dyewMCYSLbt3FOxxBxqRn7jR1GAy81iq6tcahYZ4M10cdaxIO/WNMdLxOyjDwFO/8akIxLpRNZZrw4iIfrDg1rinlK8gTPnHTeD6DUYd2O+tzTqp7Vwfqsri73dOHanp6+sKsfPL3QVx9d6jNffk4f+dxj+vBnH9GPLvW6XHe05HU6nT/oFPnE+CWT7b4WcpVSKFjkqeQJagh2TUIN0c8RzK/7UqKomKf+rGuUPfuj07lzuzp7bk+8R+FTAXuxVPQYY1vok7KlIqsZ5C0LPHoMUcK7xmaYfAL8AtnVa9d0cMiXCm5jBiHHoLd70L+EiYZsfakY1damX+htYyAWIT0UwLbZYlkXKLmEOTKq2uQSsmwgZNPZZmNPI3FsMQgeDdg3ubbsRQzGG3k17EMOWAUfRkVWM7gd1PX+fI2Wobl13VQj0N1U1dwqZmsEil48f/tytV7vr9f8Xsj24cwTZ57YX2zEBMMmbG2OGTt78xqN5wM37JMjSqNFgRrHbXGUiT/2K58F2As9gsTaaktouoUCE18WmgLbufly4QPn5aDFJTFX6+9EfcDY3301YjqoMLD8GKL/YtxStrHtNkSPXPNxcDqDzPJjGRbElU9M8kw0zbfBH/Xw2RBKbBOfJNamFnRc6IgOwwWPBXZqN1bkY6jW3vCWF2xNBwTOdgtqcJ6gbVhmmEdEn1Omlg1I4gywjX0N2zTw4faEIL7hdqAb4P6lBn6bBrJgrAe0fjf/RJ6q9qeIwS94GEXOgq7YNDBmpj0yHpIqN48XI1ZHe08dMhKel5O47dVXM0vydJVH677Wnjg9OXBXo+aRhZG56bf7QlOtPhjTKTLNJjfdAKULsB1RaI0XQtsIapiMmhPENoa8keT5G6LYPnA0TXQNXgdAU1u2B6a2TRhf0Er/JD9UzVXLQmvt8FA116qc1X7s6YmLvT7/zaf14c99V1/4xpN64vlDrXOXeehU8O+IU0am8DRU0g86FR3g+1/lWll7RXsxKFjjUYCfjqilvbDkWmW9r9v3qt70mrP627/yGr3vt9+s9/zqfbr7jrVm3VWKP5L7n3xbHLEg3kKiXn9bneSsvF0mfTEg6LVBzaJKrR6nSpAAHr02hxJxW2ug2KGGt3xEQEcMvuyj5occY8dpOeFNISf9x5iB0v4N9L2yVhuPQwUDL2HWzto66bFtOmjFznPWbIhrChl96AeNoZ5AVhuq167heDhUow/VqAewL0hHa73jETzp1ImrZFnxPL7uD/vItTdHzw0kDBzdH8eCJY+2+pyNbzVTr+1c043gdJOc7jU/XIg3xOCz8WGljTewhkar2vwAsQapBAUX855+8QBpnjkMxsGWLHlpxjyyDqtmWsdc69xRb/Bi6xfwFQ/4K3xW+C5Zc9eWM71wRXr8ubUefXxf33j0ih78+gv6zBef1SceeFYf/dyT+uDHH9N/+NjD+tBnv6VvP72vF1dz9tKu1M1UGH95LzQwN4yjJ5pRpuQi1xbYTOMxUHqeVDyBeprPSL3ek/Xvvbe7O9f58+dUOsKxp9JfAng8iImkXR7G4jEjnpAnUOObEBsoY6QxSWnGQw0HBwftvwaVjEcyNqY2jUhqF2EGuyQEvSNCNllksNZSXruYqoGPwDlMsW8UPnF2n2BlmdumRpOjwE0Qbaj97WeKIlBEoynIAMYLE+qhTs7FQU5NMBX7Vhs2nhIDsSLqMvq6KnP/O1Csp1vXTTUCLPObqp5bxRyPQP7iqx9aHe6vDpfLehQcFsFPxVHFpmJTstGycOBlYUMCNmTCB6cTexhZHsMx87gtbCwyfDiYTjjdttyyG4NIY1zbbePG9sc1/Ex66n159qEY65nsI5ABxIwH4wTTdMR0vY1HJg7YBoQdA9jO7GbjmkO24wMtSuzdHsBEIG32yG3TauBpKTkBB5tUqwO96bFcarbIB7spjwiTJ0CD61hGytZ2PCOpPzdxsMPA7eP4p2NiQP9ssw1LHW/CpHN74Icae3IxrCItIB/MoDc/YbANdIG99Y5TWcQVmW8abjdwxwi+pTRveQ3uvH28oOgO33Tx+8Mgu7gt3PP253OpPFjXesjXW7x7BA8fKULJtRFDztNyt7nwGHgNSDRFSSDBIEsEzm96Ywhb21+Poazr5YRsqpPxXiqO6ygoDbtBTdo8BbmBOADY98l+X/fJN7jSknPBLx05v011drv213v60bNLffahH+r/9v/6uL763ed06YiHKJ3RtYOVgs4vFgstZjPVFW2+eQ3mhOpVSuFloahjfgoPWep7JdT5xFNRW+ertcSjieqh5vWqbts51H13Fv3zf/Ru/fN//G790pvv0m53Tbm+rOwPeE7k8bCbK2OmNV9ArnlwdrzZYkYcsgb9Ih9l8TIqsXUA8iQLM9/k8IlNMqDR7K0fgUEa6KxPzsrEr2GSQRlGNT28aVsXI08ho06NBvHidJ7R1r4vFydiENN+J2StX85pZOt3JU9gW8kfYKDJvDE2zDkv5TwD8yt4rRfu3f1B1fv/iCjuwUnwssHWKFei1yF7gm1HfAY3HHukiaccqSKpAAAQAElEQVRhmWsz36BCLRKmGuS5oUFNp2VTe6rA7YnHkevY3/HFvcr6IE/LIeuDVWUKrOSlQvzawLM568IyiuWJpXG8dOR8oXWZgzM6yrO6Vs/oMrhY93Sx39Ol9a4u8PLwDO++jz11oC898qw+dv939Scf/Yb+7//uQf2f/81n9X/5f3xK/+YD9+vDn3xYX/rGU3qMl5KnLvR64rkDXbzW66gmZ0ooYk0f2HsuHiTyYC5MKZ1q2aubdYc9Rbd5pEfb66ytycDctoxBZWL6nrgldfbMHooccrHPCyERSOQzLdhnAwEcyIkLY2KlSfLBZBdkpWBTqgYaWrLPve/EHk5e5phC+qMR1BvOK7lWh/X8mTe1kfdX5Xw2pvk3Pd22j+X2C2KaGgMvuWzzAeOYQSGBXTTqOgbYZwJeMr+pq9mm0pR5SPxrg6hfNhPjuqzrupqvFwyEB+gWbqYRYBvfTOXcqmV7BD71/vfXw4PD1arnycCPAj5XAGdVuymwd9llyUYzxBGHktu8zx9v1IAJAg68ml34EzPLGjjcmqzJUTT7ouSAk0yJnQPEn31sbyCVa7gRZP8tbNsEh8R2+zRvvXFCPtbg/BNcw9THoFZj0m1TylZri4qJ4zYsssYxMMhh/Wk72OMLe4aIb7w8NoC2T7fCaDe0NpVAuVAFN8lQ5VBssXAR45ANbpBOSe4C4BHZLkb7xtNxU6ywFJmyockyRz/7t8paG/eW0ze7BgRDTDX9sa/97Wd5od5CDjDWYTuxhgZYbvskv7gVphy7Z/7CoM6YEBIpAbYwYVBrJXq1jdsTkFufljdkqxG1KnF7mL723ObKBW4eRx/4wB8S/XhKJu4dj/xhdmtdVZRr7Ik1wL+Ie1FDEqciDGK2OmmHcyvIZzhvqsnoP2bIcwB1I2qfiY/hvNnmsQxyBDQbTzT8JLpzEthYtw0yiFLkWMM4+xjuWGMDxFpOJ6egpFYZPESkZ4AEPe9klYeLbmeHB6PCg9eelvyScWVVdBidvvXDC/rIpx/Wn338a3ryYujSaoeXkU49DztnzpzRDg9t/dG+VkfX1Pktm07wnKRELx70Cg8mhdxW8cWyFth3JakqNFNqr0iz5TUt1hf0mrul9733zfqX/+379M633alzuwcqfuFYHejMfIdcu5L/sa6+qJQF+eZ0r1BLr3W/arRmKKghyFtNqcNtpq7No8eqwToKxZoRqfgMyJQa7MdK8VwldcaIVFGWDtgODcYn5xx9WleIKVCIh0BqtMXDh4t2kWtJ1zLlyiHmsR3tKErgpKaDD/Ib2JJGiAF6DDND0ZD0PwYgrxh5PQMv6SPeCa8d3v3LVawc3eAvYrbqs15kT+2zFyohFDXJoxMxHSzorpH0yXZJLhuaWjY0C3UVJeMZW3Dbdi7BdINAkh5DfEzxYdgQIuMzmW81ATUxo9kelkMJzwdGSQnpltQVdbOO9bLSPmtrf71krRddW3W6up7rxcNOP7yU+sqTS336O5f1x1/4of7HP/+a/o//8xf0P/xPn9C//ref1b/504f0wc98R5986HF9+4l9fHZ0VO7QspznzQyeX0ZWda79w6pvf+v72r+2r9msaLn2vxuxlOsr1FEKL8zU3vPi0a9SsS6alx1moaNmLgZrGINK/e4PdNy7gS5UGEf6wp5IdlRI7IV+/HcwevJIpQAxaKCI/7GWyoQsEjJUTnaMwJ74PHWLicaiAkd3DUktqSCGIepPzopA7flPJjkaUm3fIXcoRPgJEFtiLlI9Qp/RXlBBAKMiCxzM54YG+Yx074kbqtYZLX4Rbtikmi8p7Gu4bTqAxFxJh92GlaltCKOg324nwcxbHzWurSP25+f2bWLRLdxEI8BOuYmqeXml/KdklVeuHfar1bJnwyb7lQ2nBvaaDO4jbMfhIEoOpLYZM9ENsJNliRX7uo1d47Fxw/oJp9uT/OVQF/Vy7JoNhTdKDTek1hsvpbfc/dmm5m+AE30iJqNHqccj0fR8THXIR6vVxMIQja8mECnduB4e/iZlZMnhA5kbvYJDeYiLa4sntbkg3CAPUuCzaZ/Wi5TWvzSCfA3Ed+wgp+H4bpueRovacsLhx9XqcBdsi9TsBpZlO9Sj1b8d17yR1LEBARNY7loCXYx1HctCHqcG7nSV1wzzPTzIPpLbermmsztrcUvXDf7e/0fKVa0Hfc3DdR/rNR7wMlosajAdkK32REYpilYTMmiTITcVf6YNjL7rNY/4xIU52mzjxlAO1MITVjS2ZI4zAc3GxzKCWcTQs5h4OHB7kJPDt23GP8eHbra5OA90tK7SfFe9Frx4dLq4v9Rffv5RfegTX9cDX/uxnnyxV9/drlr2FGVXWeYKnINfN0gk3id4nnM+etByzqhhrqyF5xbk2JYCVdBeKfulSj3UTuzrzt1ev/rWV+kf/Nbb9fd+8xf1xted0+3nqGR2yKPUWgvcSpCF2QugKmaxqJQi9ygQ9H6BIjYq+lMaWn3kDerx2dbmiTEM4PGINg7UE8H4DWg2kbQBfpjCawQyZ0TIhYy+6lgXCB0X0nQDjw+CaDkGflu+zceUF/tjueMPfhv9KbuNHL9oedyXZH4AtpZ5nkwr7Qb2RsW2Rl1HrYc8CB/d8/DzQ4fo0+lrNa/rjLhcw/84ovqeOL39yYlMQZsHNFVkMQFd6wdzh1oen2hjftwnJ2w2k+0pOtUx2AytYx/iIMKF8WYtoBh4939Emy/zaU7Jeq18k9+DyrrRfKbk145rq8ovFM/pU/d/Q3/ykQf07/708/q3f3a/PvCXX9Gfsw8++dCT+sI3X9BDj17Wwz/a1/eeXempy6kXjzpd5mXhGuv8UJ2WrFhjlXP20o762NOPn7igp/ip5MpBr+CFJ9t/tSrFgKJncHj5KPhle4AvktcdYsabel17KFrdVZXxq3Qy6I3XdMWn8tC/Hl88mFYdHB7pwsWLTFIvNokv4rAz8HNssScSn4Kv4OVxE3/m3QgEG7iQqmR/JT1KhRazmTpqDgpIao0Gysa0uTWKJY0gJwR/OfJAkbX5RBERigSmxqTD2jbWDzTxTWxTaT9KbHTi8cNdkBEYuEujwDEMV2E6ije2gSBdB26EJA+WltG3mnG1rvtru6vL9Iygt66bagS6m6qaW8VcNwLXDq+tVqv1IRt0Dbxv2XilYdhsqYBh/yEzL9HkCNCIHKg35BacKLfa5ttGxtr8Sb1bxBvth5bbA2d7VC3/wJMTwcSHC99qD17D52SzTQeN45+MYxvHMjwQQUcNyycfU7eNbd7tAUg5qIgMM17URvFOCAlGAAwD2mQIoT6/cERLY3Q8SRw/6OsAMhA3qNFyo42vZcDtYwwRW5v4eJKSz42d5DiGbUxjyoON4xqwG78Y88ZoZz/DFZteD42+Ez3OP/gcy4d2jjUFFDBe0TDJB9pqGmtxzqke0zrWFr5B+8WDOzBPR1r3NfuIdVYtl9eWHninvB48xM73+sNa+6M1Tqu+2lc9sXpiVW6yQe6Wx7XBBzmz0RzqbnyMfc9Gnci1Thja7r+5AViesLW09bXNn1sD2oqxYmi2TzeDD+uagI+Wi54iJq5zkYFGMgjJ+GR7iKg8QvhBpmpNH5e8eGS3o/1l6sdPX9GXvv4jfYxvdP/qq0/oR08vtaxnVeZnJR6wpI4vOef4pdb0WX4QAc7LQJCw8GIwa6h1xosGLyDJrxM86IT/Uav+iMesI52dHemuMyu96y2v1N/7W7+g33r3W/QLr79bZ3g/nHUr4vCWwRjPsBYPVqV2muWM32uJz5wksWJ8gKxdimcp+lQo4TQklxmMwTFCgTCI77pNjWRu03boIG38MGl0altvMD0thvkJjuEc2+1tPojbQLBJbhokmejEu30aN9a5L0a2OqPlcDuUxA3gdVsZswCmbvsfy1n3/VGNehA5W7J0XvKaH/br2seVvs/DdTCLfVUPKrlaPOIG/ICQx6Am9bAOLUt0DC1y6XSfnHQjo+G1vIFjAMQn/NxG4AsUOXbykOg4sn0GpJIMykRZbqjDtnjdrrX2Pph3CtbuwTr1zIvX9FcPPaqPf+br+sTnHtbnv/hdfekbj+vb37+kHz+z0nOXii7t7+jacpdfNXbbv7MR/FK4nhf4tVa8dqznjMtMWqvTKnfIcZa4Vd9+7AX98MlL2MxUeUtnZYsvOrTqgzpZzwUnfDxWHs/wPmXeEoRBfyro6ZtBubyEFFUWfR/EhAb93z844qXjsi5fvqKefV3aQElZmQgGla5L2IpcSnLyskFIMUSDJe3G2xZJ4cxgA6OvSvPssL29PS14WYt2JhbUgPBxAslcA2SUrWjzn8QwNLRJzKW0DsbzEwQJ2g0bWSoIEq0d8LRtQxsi23odDnoJ8Qbui9t0pV22oSSZtnwouTb2iYN1jklKguEWwRtHXrnMKUjr1nWTjUB3k9Vzq5xTI3Dh0uWDw+XyMgeebx7JucEGlNjrbDwOD85pbzhvvMpu9CaENF0KPQ3rgs1pveHNexq2sW+j9iEBZIiTgqJFcNrvp7Wjxfnr+f6k2EOdrmvCS+ewrfuPBf3A3mNMnxqhT4MQAbWKUzF9A/EJBgo8pzROHH20ZRRsGU+TAhUxXGvgP6EdqnbBlAsTssPYvWH0sV8iyNamypY/1WrGnpAKy+AxgacUmMF+sssxvqn1RmDr9jGm/uK+ZZ/YxdgumBTag8x5W35ubEM+x83R9iQd6k2Z0h1N8I3uZL7jGEHwyo22coOdsIbva/T92l+vx3pxZsEoUtaNr/zUH71vyQuH/3HEfrXu1fe9hljUwmYZ6oYnl/O53ejYNh9tfFPbdTqd22IPJf1vVMe1w7bL8cw0yvAxTawIxxpAw2piD23bwSEePxPaQGx6OowbslZTxS8Y0wr6DXia1Ir6a+l0sAo9+ew13f/g9/TvP/glfft7L+jyEQ9Yul193VPyoKmjQxXGJXlR6+lPT5GBb8BX5ATmhUO0OjBTxlyZC2qEIqn9WiVWOr9T5f9DwLe/4Q793t99p/7WO1+vV919VnNeOPyva3TEDx6k/K+A9Ly8lFho0e1ql19lFryIBLn69Yq61qJXPEt1A6ilptfdAPPVeZE1HhpGk0mV+muMFN5rLmgzjNSdOp7PpM24omjjHmMbapsGdIM/FZknkG0D2oCs5SNPmxva1k+wzXU8vpZZZ5h/SYy1TLFtX/GPJo9xLVdVzqE1c7nmZZP1fQCuMp5HH3jHjf7FcrW/S330NcuVWvujfr0O742egas1x7jB0QZaLsYT+fBA6TELxi5HSB6jqQ9BfRO/ocwNYUb7yc9Up2Ru3wi2NYJcFZ9g/QV8qpvP1M1mjEGvVV2DXkuS9d1c8zO36cLVXs9fXOvqfoffeZW8bcQ5Ep0lxhlV7ajyohDtZbdKO700P5TKvnKxVCyq1hzoS14IDvpdfj1c6GvfekZf/9aTenF/Ld7yeAEp5BWPsqnKesSZfCmPR9QK6ju9xwAAEABJREFUBTmCl+tgUn2/7V0r9n7xWEH76LDt6N+cvVD0wouX9Mwzz/Mty6rFY6nJ8yDWGiXRBw4Wxlf45gjnHmBr9MgL6ApxyauGtJdKSZ07d1a7u7vMdypT5Ad8IREGezaoMRgWuqHAwG2HYKrVeHwQ41tkeZIrJ1moydpZD9980LU4GJu6P22toEdETImUnAOmqU0O64kt/gih5gNjfRC4taGOiQl6CTU0GyyHM3+RObl8h15Lr2x5CzfTCHQ3UzG3arl+BC4fLC8uaz5zuKp8c1WDzaRk403wRqsqbOCitik5DZJWqNI2Sgua3szALdt5ExvmJ0ztYCunkXwCBzCx3cAPcj7JxCdBg9PE+peD7RjmJ7wc38mGznGRm8Im2URvHG84oIJvjbIZ8EnNMnziekxbrHbyYTzGxhaufQo9wyL5xLRfwbYJplhYYkMobkwBcnCxmrF3fQTiYoR9gyJOYF+RVGyi2Qzhg7btfxI8Xy0B/oSBdb4Jam3XEgQbYNmwTpzX+EnxCdt6x6ojllsDkhuV+Ca8KUnMhX7IC8OVChIbU3yxRm1nH/s30EdKk78N7BmPHp/Kna/W6CNyfx15dBhHHmS95B93Vb72PVxmHq6iBM9mqjxZRw0N/SsirJIoroW4LZRryTbeLF5qazbUM8lMbZiWYYKpm8JUG17Dn+OaMzXMvxzYlvAb09YmoWUQyYPjtUnxQeKeB6dlmWvFrxx1fkZ1cY5fNg70kU8+pI9/9qt66oUjHdVdvrHdY1/uEHcmMZ6z3YVY9jx0sNJ4gNNiFzFzxGB1s3l7sBMJC4NQ6FzXdZpQyCvy7+3MdPedt+nXfvmt+q//8Pf0lje9RufP7ZJDIgwPYzNehnbViwe9+Xn13Tm+Sz5DPTs67Oc65EVkzcNfzM4o+RWmL2d02HfaX890WHe01hnqPqsVdJW7xELGi9M6LT+jlf9TqIHcOvNgHWdYO8aC/pZhuOjDMI6i7NTAJw0uk0xsU5v/0d/JJja+aLHDnJgpyw1EynAcy0wH4KYhRlGyN2w32DuCbVLWW2aYn8AqpRZ/1pYnHZ8YAZIHVAW+gD3BOFetWQ/rLJd7dS/0Na+1CXiJj7t4RuYG/2Kf3dU+y3pFnHWQiyTe0wMkRGK7KBgLo6J3H6YaUYgOcOV1cOrJbqA2PbajdZ2P7QY/xotEXNgU0ox+jAicprFaLVdar9fqWPuL+R629Ipaz/It/hvfcI/uuON2LRZ7KqyvZP3Xfkd9P1PPr23hc4r1rFmn5MW4VqnyBUX2DDQemhUpeAlZHQm1tLPg140FLzc7evyZa/rW95/R9x5/URf2g7W5x9o9p+h2WI+FNY+sr+wl/FlVvOUriZWcZRQP77GmJyyDAJX5rPxiQU+0LnPlbE9H7IGnn7mkp595kT6cUUnk1MgUiII9TJAKevL2yo5cxbUTUIBLyYfhtugPlKxwRaUUut6p/btd/NIj/oIJTxIkPobbAW8M7aR8YJljEX7bhhCkRGidUSgVW/s2WGY0mXVGNp8gbzA+CRwzm41jOaoYRezs6ya6UEdLI4oCWVoHJt+JWmekOptciMhLD4sHIWz/f33div+zjUD3s5nfsv6bHgGepjiR9p447HWJgzOSkzP51qewceVNTEHB4RKlY4clGzfYpMPJlegNzhmbCmXbhohlWTsM2aKmkQU1MN1AxCImmz3Ik7JeitwGegSYKPl4KeC+uV7K5nq5iFmoYQBpjnlqSeo0BDXM28Y30QpTW52Dr+Bbv23LYUZkDvnhm9wORZfJcWUjQKXZ4psxV7EdoGngGq2E6fHjhsCcBDLnbt/ak3CcCVyoIYgVPqGhCUqVQNqOmhJQ8tBf9NeNBcocEVD3DyIftKSVZSdBaeSkaxudfSZky4ENDKwcpxLIwI0HkeDGXbmp0gvbYIQaeaq2NgLGiDshYzP0CzFxiEmfEoSBsNXJR9B/lq88Rjw0EV+Nr+jWYMk362u+Fa+1HvZRnlMpl+/o9tb6KX9Hfb247LsXl7UEN/bs+1Rl8kkNrSK0aJIvQbR/3MjtZMyloqDDHifXFcgqMJ1Q6eqgS0UCO2j4K+gMJo6O0/AVSXMLbgM2mE7Dc9rmzQVwv6zZU3OPv9R1M56J1koeNoM692unQx7oD+fn9CTf8n7yS9/T//ujf6UHvvG4/O9zHKz3OAPOKLBzOBzJxzqj3kLdXuOFCSjEE3NDqRI62824ExQeaJJfNpRL5pRvX3sexmjfdnZXb37zG/We97xT73jXm7Vz/jb5xecaD3eXlx2/sOzo8iHfEh/s6NIRFLx4uKMLy4UurBZ60XTC0VwXDsHBXJdsf4D9/o5euAagL+7P+YZ5BjpQ9MJV6Tnw7JVOz1wGV8HlomcuQS8WXrbWev7SSvvLYGg75rfSJXj65bnyWq2MfQ8azzjAYiN3WzQbmowx9jiH5988A2R9m2nO2GFP2q9oM28sjmGsCwrk+ATgYoQl1zDxhN3ILA8c23wz5+YTg+DhNGpR9IaUjs/iq/RnBT2Kkkd9eWFZZ0/XM7ddfqn/opVr/vAz13rtzq4crer+0Tr7Jc+sS/aG4/TEqxQamdSoDSoVRlZFVPo4rZ1hPG1v4CbTNp7EcYwkzgaMXTaMcSnGbftNNoFfZihHvyGGaIMQ+VOUQtv1pZKzo/DQLtZ24WG9cCrMCHh+b6ZX33uH7rxtT3PyaNWp1DnrtyhLVe2W4EgVh2SFyC8ivOiW9Y669S5YaLaSOnIW+sxbiWyXvKAz1vJLx6fuf1g/ePJAlw8WOoo9Xjp2tGKe1vhkoU72TU2ChPcq+4Z7gehfRz1WcyipX6faFyLkX3P/OYIeasbLzSU99v1n9dSTl9WvZpqVXZXYERsM77myjQ9xy6GyXFMUfqERnUcuUmPAODFPopgCy4tUMi7+9bHpas8vjgvdcdttOru3S1nMq+e3Yc08Aq8/6m1zAsUIV0Yhiec1CY2JBv3AZph72VRJasSuQI3a3jLAklWP0PbuSzO2AygNGNMX6wypEKeIZd+A6xiTemi4xmnttTWDdVJ/isXNgGTOsq/laLUuF1nzV/US/2ES3fr733QEuv9Ns99K/lNH4Gk9c6XsnH2OG+sVNnH1xksfkCDZuOmNyqHgjR1tA4cGObu+bUTRBm4CXNSQahsal4FSiXnEeA06IjU++UyULb7tgPkGYgZO1h8DD+zdxrRd5rfRhHxsy07zqNtFKGokJi1SUY1k2cAMvNs+cINiWl0YNpl9Jp5xCpCMWcG5cPiW9G2gcisIFTsgdx0QPIkNUxiwwXa0SQ22+It5sM7Ufs69RlY5EHt827wEcbg3EEauUeRJGskNq40x8Vpdrg0eNSb0FyZHBPatb5FtLMJySdwDRlvz6NCjQkabWIMPPDUM/GBj3rGd37EmsMDwxYYglViVBLaFHeTEaX4tNqPYajYVemPwdbzBbmzj1+KYMhasZVWCDhAPjKF1X+WXtlpjHzzTxexCN38Fd1k6+hOuo6WeX+fsmZVmfeUBpd3gecDyWDvnRD0X1fkbikjfkPgEOEHdP8DV+uX+bMN9s6JR19YMYRi3SW7dAI8LIKFrYVnQ4BrbGcxCRlsxfgJKnlaCtmvtWJlFM+pc8Ex1Rtd48Pnh80f64iNP6pMPfEf3f/WH7aXjMM7yMLTHTZ6HFda38PeaxFEivlHIV0ZertOFmDYwKb6Bt/3Qq5Q1a9zo+cZUEvEOGOjHn3pB93/pW/r8Q9/SZx/8lj7zwLf0uQe/A/8o/KP69APQB7+rTz8I/0XjO/r0l8BDj+ozXwLIPouNfe7/4mO6/4vf1eehn2uAx/b+L32bHN/R56ENX/yOPtfwqOz3+S99V/c/9Jj+6qHv6wHow9/5sZ554TK/BlAn45WsyaFrqWRegg+6vllvNJvc1OvDOpbERobLMU+Di3DE8idOmznFceDRkXPDIx9yIqekDW9fYgRj2cCMB2dIMO6tTSJUTFU3gBeQZBEEL4t13BtLCl5lubiq3Qvxwhv3xSzppf4+8F/yiK2j5Sov9TyMraNLPyy3PcY6COohPLkkSlZt7ZDPLiMpxmefsPUatb3tNoAZZKnEt4Fa6Aa9HGI2ng+uUWbbGOyRNJ/mK2RyKuqAIgvyG4QcdanCPp0xxx0T1lH8DPr619yju+/ggb2u2CnsGH41aA6FdTzrGeUjmksl57J44O9yR12/GDHXbC3iGpXEvZI5YQMwDjO9cGmpb7DXvvDF7+nRH1zURX5j6ssuv3YstCZP5XWnqmjFryi1jRP9oy7zLR31iZxJzQFdU/+aF6h95vaJ5y7ry197TN957ClduHjEi0knoSvYiRcbmab4q0p+b8lCP4CoDEMVdG0/JwxW6RcP8w7D2Imez/m15/zZszp/9gy/qMwl+pboAlop0HRCIm9gXtMgbBAPVo3CxAahY54+I8dUk13SQDS2SUssRIztwBQ3qE8tJ/60j32EH73EtMWzLqRBn+iy8XwyLv4M2oYYky6idvsZXfvPSFuiW3833QiwRG+6mm4VtDUCj/3r/8NyuY6rl/eXV5aryr2B7ceODg439qPEN3HenH1f2XwpHwaWT1A7jXwieeOCcQMTpdm/JFWilxzb+Il2tjU4KF7SjoK4WsyTNkLmXDfGlJvwL2lnm+AACxIYJ+NPccmjAZDxSg4qbhv4DgehbRmgps32SVKcQoUCbNMOe2vI1XQ+PBtsb/+U54CJ4gYKj91Qj8Ok0nNHviaDRy0I0R0UG8JY55ZpRGhA6mTfbJtq/gRoNjQGH3QxApn9jKYbc7td4cO+pthZP+U1JUKri5LIQy6EmDWestR8+Wqq0ZYv0IVijGe5YwbGQR733aApTGRZj5y3BV48kodmwLpGts+sPLVa1Au7dyx5LCDxT7iuRn2W94yn+jrrV/5m0TURZ9ojEaGg8PReYCYFTtSl47+ks+6p9ccImXeMDag7wLbc/E+CfV9aH6p8Y8qCFE9Pogtar6u6smAaeMiJhfpyTk+/sNQDX/mRPvH5b+trPBC9cDn5/vOcsjuvnoeWSk3iTPB6FQ8W8kA3uGOhgr7QLu4o/FRPzzejNXpcs71odMx8V5L8oeVyqR/+8Ef6/P1f0wc/9Ff69x/8HPh0wx9/8DP64z/93IA/+7z++M/uHwH/58f4Dx/6vP7Dh+/Xn3zoC/r/QB3ngx/+K/3pR76gP/3o/fpz8KG/uF8f+ovP68Mf+xwwvV8f+dgX9JG/NP5KH/n4X+mjf/mAPvbJB/XxTz/U8KnPfoWHt0f11DMvqudXgq7bURHVu7sNqWTep34eU7EmRC/F7rXN9QjGKTKxS2KAwLaNmVp7mP+Jn9ZIYB9Nf5wLX+K4HazFRmkHsYL2hNr4VPBwmgZ1x2jjPcKvgrniJ5J1TX7K6K49/IG3/9S9EQeLuqz5TM/X5VWEZkwit+qLUG17JeX9Em6DcH22dX7z4o82n5u+idFDtdAzi9AAABAASURBVGlbvd3etnWfB+CFoXmqcAT8Rxl9ruiG3NSDdrCxPlT7nplle7C+Z6zN4n70qTe89l7dc+dZts1aM77xL4XV77XPeu74FbH4QZ2XEgKoUGApHbSTH+5Le8AvtKmWvsrARsQWD/5rftV74WLVpz/3SHtJ/u4PX9Cl/dQBv+Ct+BJglbtasjeX/Aqzjjl70JhpTV8Yd/XQ4JfLMtvhl5eZDtehK4eVfXxNX/nG9/WFLz6iH/34ea1W5KeudN5Wg1RYb9r8MTCMh4qp6zVEM4Bloj+pZB+Lny/DccDO7kJ33nmHdqFdwYYYnuMgR9BPj+8JEArxECvQ2A46rM1geEYgC8Y4oE1H3MRxQthvitV0zi04KHbmkvoGUDeyVg80JwRW5hs1D9Q6IdvY3pQBIC4xCK3C62jNq8j3I9Y/dX/Y5Rb+5keA3fc3n/RWxp9tBF64fG3/0pX9J1Z9cN+ZZWSnysZm96njNCnsxcwqcQgIudnkwEvsctz8yYZlM7YNGggjOUCwD9DkyEy324GMexIhCxDpUtYbtp3Q2pvDAVt4wmKrDZKbaKaIoY3MNoNs8MlmU7ApzaYm+VynKTHTfdrAccY+ZMi2FeqYNwIhWlwGD5qnUGk7QYr7FLz1IU5xJgrKYZ+CMnoIBr0ZMIyBdQOCGmp1vBzswpRQ9H2oKzc3eNsm9kZgFxSZIwLjBtq+GddGg37SZ2LRbGN0bJ+tPcxXNLtKbKPFGeP10H6Uew3RbH4el8muEtxo9dDnNMjJfUa4Ur/woQ6cmw9JG7UfstpQr7PxuNgu0ZsGffZDT894+cW574OHR8LX7qDU8mK3uHztU+9/Hwubgf4J1/ywf5rl/fiqr+v1qs+eQnseOtb9mspDlXaQMyk+qTHIa9owyoWl2zHa5Ehj1CebKpAZSYyET3zCgLc8mhwp1H7bSGRoWEWpavsWF4nlwL6F03i5PmIM1urmM5VurstXl7p2IL623tXzz1V98pOPgIf18Def0aVLBds9rdYz0W1iM0gzHrrhyKLkySXNk0+mDVWtFnJiveFLKSoUUEpp89YzdobnzPbr9VpXKeTi5SNd2e90aX/R/tGTywc7uny4w8PUni4f7OkKuHa4J+Mq/IBdXT3YHWRHe7q6RA+uLpEd7baHuKNV0XIlraCrVafV2pjRL2POg5yxUNUu47ervs50hP3+Qa+Dw161zhmzM02+XIX4AlrRzr8iz4P7wBKWx7ky9qZT/603mk0yYugnm2DsrAvWTCDfhu23215n9jO25RNf2z5x/FQSz/Ybndcoeq+NAUmtoq+pNfI1XyyteBFlj/T8ArLf19WRxMGkn/y3u+78b5b/oM96gVy10j/vtYDS1lBDz/itgWmFVgX1NTBosBqQcp+PUVry5NyuIAAWp2yQZCqmsTM/oclSHguDptIxGgSPjvGX1y20sqeTFSD15O3Rs78Zt9fcd4de/7q7ddddZ3nQP2Tdr9ChZ8ySLyIK66CUmcTaFnEiVkRZq/KLyLqr/JKYRCxkoT/0t6upjrgd417qQn1/Xleu7vLi/R39yQcf0Mc/9R09f0m6xho+WJ/h14/zKjt36zDO6LDuaakz/D6xq6OYaZkzrXglWqnoiHhXD9d6+Ns/0kc++oD+4i+/pOdfPGQOFtJsoTLvVGYUwFcJnapmtMVYiDji5WbAjpQLiZec4pcmv4rZxfAAsvC7pH6WRhKndL3uu+9und3DJytz2zMXOQC7YDw8nwMNNT5SDAG2UGquxG3A3nSay4qvEcS1jMUlzJkDyf6WJT7XQZRPvUnfCN1y2gZGicB+QQ2tphhsITJsZwTjiQl5UoQ61gV/yguhuHy4XixJdeu6CUeguwlrulXSqRE4uHj1hdWqf1Dd4kofJfjmixtxcDR5+6W6ItDJG3mD8QE9OHSzoTR9ZGqAaOfPgPgZbF86bjsWqMGHx0vhp9lcp4/Usez6Oj2czmWb4LA0n+244rPVcnoswgKAJ3o63viB5ZgbGMTwmMD4s8Gxp4c184Gt85p3EFN7JYcupVA3NbR0nh+Jrij4MGxrGhzG5o0p3iQzNaw7hiiJuDnAhdnPN4nJxj4TsuUbxs12k81QZ1JPNGzkY9ygAwFvQLCRCKXgw7ZhPXxwFwr6EBi5hsbT9jhVHg76vlfPN3XrPqDqEV1bR3f5ygu16mU8XPVn5vtdLc/VtZ5eE9Q3x574PQ8qLRd5G0XmupK6BiSrgF6izy0ENW+3T/JqPpbFJh5xmn+cGHfb3AgYcU0+KY9LUlNPd+e8cLA0dLg8Aistds6pm53Tk09d1h//h0/qy1/5vp559kjrnm94F3epm9+m4CGkMsaUoFLEX6VGho7bcSJMWqYoTlzbssmmySig8KDWdXPseQTiaYIw6rqFSrejNQ/9ax6EVrEjY113OI92eeAw3UG229rWGes42V7V3RM2a14aeh6ujDV0TX96w/8oCwgetIJcQc7qF5KVeDEprd8d9UhzejqjlzOxdqRWZ7cZYzox8BH4xMAz3m3+kLnPRkwyOtva6GJrLVhv+WlEswvVkbo92Wzzk8x0ihXkqga+lfwtBtRy+/bMa1+DMQ/1LOp1n1dXEc+rL5fdr5+G5/nFcLXSwzxFPsfy8ncOjqPaB2OR8t5v9Tg/cC5SKlwDwb2K3KZETXamx8CI67hNTIx/UjuaPlq8Yzsxh/gyi9ufWFHLICmdWGO9ejZ69S8YvEAsZqGdedGb3vAavf2X3qCuO5LKkcqsqhAxVmt1PKDPy1yz4jVRydsreenIssbW6KEcwuKP4wADfELFc49vsPZS57Tv/5PCH1/g14+v6X/6n/9UH/iTT+iBL39PTzy31ItXZzrsb+NF43YtAwpWeYcO2KcvXEp95/sv4Pd1/fEHP6mPfvxBXj6e0IXLvVas/UptZFPlAb72S80W0mweqqt9tS+/XBN1DC8gM+piIMZ7umtV4o1NEfJSaK40o/8zXjrm0Ne8+h7t7s2V/kf6mONhzAmNT4JwP2HCgK8hYQYSRIN9AuFEJ9vAHjE2SfzcojG2B2q/CYFDUnOST/yZOl6lbUpImU5r03oD0+MLWy7a9DcL9tTMjGfp+qj5LMlfZDQOMbh13YQjwNz8TVd1K9/POgLPP3/54qLMv1m1c3nNidlzWFSDDVy5m0iprhAVmdiEaQSbkcMqfUB5Q6LmCBg2KHZpWG66BczYs7nB1A5sDIg2gOH8cHrsIbTbgYET7EZm3nKj5UVg6niWGYiavWWNJ8ZxIjcG2HboBzUiCoNggaPhA+o0gnFqfqOd9S3ZlAD5ICMYskKb3tCgEnjrsnWUbKaWcVNrNvBDrMk8VKOOqtCUm0hyDYN5Np6SoeIFcmwTfrIPlBUMPujhB19Cw1ge9Au2pXf8dMNlQLmaXFtzjLl8mIdjjQiEFbR4OLltOFZsbMhvHX0f7KgZXeMZL3pJP0abJrdeIiwY5c0XS4TON6Fn/fJApTUPQj0Lu6+zQ3Cxxuz5c/vnGBH91L9Pvf/v9/1KL9a+PNZX9T1elTp67qCmrS/Ub95zU6nBfWv1M3CNWkaNOcL6xMewPunnNggv1NfBtgZh8VCDO+A4J+wR2qbFGXlIW1VBDWFP/3rRzVTZwxcuHekrX/u+nnz2gBeSXWTntepN+QaUJ5WCXcvGw4taFKI7oePAOrbg3QdZTw7R3gAb1xiMmWvqeEjruk4FanllYCs6LtZrUa+uoUI3wLbxnD/Wh3WF+mV0ZC0DsAuZt2xAzZl6+lnbi8ZclRePQBZu88KRhl9A/JJhOS8oCVVZyHa1alhDlcjEF/Fdt+cxMrFRA2ybs0Fmecp74rTcvoMsFV4bRkqWxRatNAaEomJrIHPMMMUWQowcfGlYTjhlSK0OywgcnBuBohooK/JKvH5CqPKOfoHnxx8vM17Qy/j71B+9rx4cHD1ea3mm7+OA4VHPh2MH8U/mpw/kthwTanN9zFMA+kGJMnBr1LzHyfYDtb99RmDI1eIMthr86Dfdg09WoCFskrUhZAM2fvSxYhx8g18611EVsVaCojUrbCXVI732VXfonb/0Wt13z1ktePmY8VIx61JdC1SUtcOnENwIovYSLx8NLbNlRqpQrP1Ka+LHmqt+Oej2dO0o278Q/rVHfqgHvvJdffr+b+ovPvUVfeSTX9VffuZhferz39FnH/ie7v/iD3X/gz/UZz7/PX3yM4823P/Aj/SVrz+tH/zoqi5dEet9T2t+4etrUSVn61dXlQXQt+TFiqIldErKZR4KULoPGuXplQ4EOnW8eCjXjNGhdnZSd999Xvfeewc8/eBsSI8lY8I0YyMN88zYk6OthYnaZsMHtilcB5qkRp/oDc9/pV0JGhgF1HLUMgJdwBjbcvPRbCVMADmwI/zgB9N8BCMhs17YCR4BPU7GYguZKiteqp9d13Khu3b+yFa3cPONQHfzlXSrotMj8Bf/wz8+ePV99z6+7sszfCN4VLmRJwdMz27ta6+slS2oASmJAzOzsDkHYNY2a7CBDbYvOj6x3ejgs8E+1tEglA+HAYRFFMSdkPCJLKEBNcxPcNuY2qZuT0h8Et8JlucpWTa9xnqTroEErS8a+tV8hM2EhE90x2iHYjvkGAH86RpXYje2LdugDeAUDBrcjKJRPrjMD75yRfhxXxzi0YnKfKBVwAcHcTaKBLsAHk/TE6C2sC160wof8LY9CTK2/qaavmX1nMFwDbaiXzRYEYRo/DHFlvKjITXkCWIZQ8xwLaDVbTsefNynNoZjXeYr/ToBklTDPtTo+gaEKvGM4E5Xo6oSp4f2tNdgBdZVWteyX2P27LrMnrrn+XuI5H78dLA3Lqz7fKQPrQHxUz319c7baikKt8lTmyxZQYwToV2j6wnkHr+TNLBL2ca6Bqqim6fG1bEKtqfQ1i+yRrGhlmReKIWYtMk/xEq4okp9ztjNeYhYzLVmLS3p0LJPXTsIHa3m6vOM+tjT0ZLx6nkI4ZeJwi8lLFIlD2R8EMvxDFiupDLXriFZkwhZA3PBcUJV2KPPcRwwQjZ8IhIPruStrHiBHMDCD5AG8UxdfxAz3TasG+EaN0AnkGQJdcSbMCPpjFJnjJG/qTVmtPkFpvB1MA+ByRnYfDyuWFfqrhRZyevcQdtwn2EVDLipYd4621YEuAk3bEIB47oD+eCbRKfKsU0YwWIntTgIPGe17ZEY5g/+OOZoR5iKLZcahXGOIQZ5cQj2Q/BwWKFtX/SV+feCTvW1ZI3CFORzhPrxotu50Ar7aR+l5AP/+p9cWff9M+s+L7Cc1JO7p0bXkfBi/EWnEgT9r+T3uGAiqxsN+kFitzE77gNy+00IlLYxmp99bHMayLd9aLqEBvsmNUVDyr8EBOtEXaGeqoweTa+OV9/s+VK7HurO2xd6yxtfycvHa3T+TNVcR5rxYjHDBydV9k/wgF9Kp+EvJB7wxWv0MZBRf2kFlLZMnTZUtGZcgpfoIPICc9qTAAAQAElEQVSKl94Vv4I8f3Gprz7yI148HtKff+xBffCjD4Av6s/+4iv60F9+XR/6C+Nr+tgnH9EXHnxcj33/UBev7PGFwW2s9bOE3lGlphqMrfcHtXSzVMQSrMS21lRbIT8NakrJNRpEEJHcNgptd1eMTzAu588v9IY3vEp3vOKMZmydZG15zFlqxE+1vPQ1DOKbDjKiWjbBKamRlKQpQgzKwNMIFJWgpo4x5AjiB3Y5wPoG4SfZLtzG134Q5ENM+29An8zbhlSa1lQyJxoRrITUDMvOt5fDVa1PlT4vPfbh3+etVLf+bsIRmHbhTVjarZI2I1BKHi6Pji5ePnpk1efFys03+ZZTPC34JhFR24HEFzxSevNyA+ebEc4SNjgidmyws4OAHAVqvNts/IQ2bPOjrB0MyE2bDXLzhtv/X/b+LNi26zrPBP+59j7nduhBiL3YgH0vsRVlSabTlixLstWR6czKtNOZFfZzPVVEPeGloqKe8sERFZGsenCVK6rKgchwpS1LckplkabVCxIpsRdIggSIhmgubnOavfeaY9T3j7XXPudegDRJkRDAuAf7P2PO0c0xx2zWnHvde2E/ps+GWccyl2e4fj2+mWzmn6ZJPLafeGxq1F0279lgmWGZ4w1y4TJdIRvbT1VSas4Q1IkzRFlSK7nqx7YumGeQTOTmANSDeProh2PIsboe+OKjcNvITUNNVAtJIWjD1A98qnI7Ubr4sQwHgSDgWTYjnoWHOsEw7hSsN/nMa3wGfqJ8hqrsOrD+ro68987D8Vrs5Oj7gTMSg9GhsPCX4MSv+zXZdI32idLIE27kKbKBbjhYjxwMXB9juMLD/aFhuffVj33sP//3O6qj/Lp6fPzUeozPbDI3I/3GpQhHo+OnvWofftBmlRFGIdADsw70mhxsdcwzAnnlzb4M6uZ/UzCHrpfZx/U80qINQScP0cYBh6lEfU2+RnXm5WJvTxduvZ1jxlKrdWrTJZ9MWO4aOWh0vgYXevLhgj6rh8T+4Hb0LD/FJ34mRUldTzXKDVZqHDfarDbQUOOwttzb197+vhacYNwmiv/Zj33ijIkY6AK3R6k+xLajLhcGskX75CC3UFHzGn4A+5p4M5LoBw66E0d8i2EQRMOykY8Nc3ajrLEJBWPoWKLqJ3PTPOuY38lZnNILdI3SIe6JShM98THZBe112nFbUTq2LRCfbap8yqfrtWZqPqaC8TKv80VSZ/8YwYqYVqasjfUojb1tIobHemtP3PfRXzik+9/253A1PrwZ+yNr2uu9Ea8KhFTx0sUtTaZOgCSPAuiS6M7IdJSnGKlhEEbxkr4LxDWY+50ZO9+JTeILjsqe+kSFTtuBoWCuZ+l0KokPdxZ1ZUsNhjpz9ED+I0V7Q+iu2y/og+99o158+1KLuKpYX0Wvq9mI/LZsalxaacSNgdiC5NLazLe6q3SNPIQ2HhOescdHh1z217S/1N75mxT+/3D0PR2sFrrC/cd/6fyxi2t97dGr+vKDl/TVR67osSc3unR14LJxTr3dKi1u5bp0hi8QQpujldqZsxpYV23B/OXLg8E3B17fNtb0/pmlmhx/p+udfnQoq5QAkwBPwHh05jtr1m87xNuSBu7ibceb3/gq7e81iS8kgj7UPCMXzmmQV/cx+DWCDlzGPf3GhPTAklOfMA3LAzuqCoTm5ZZO9djxXZ9hvbk80+LhvOMsoAWlzC+cKtvG8RUffRJRH7KhYD+QFsq2XEcMF1fr8cHV8eZAZEw3fp6XGRiel1HdCOoZGXj44uL40cef+sQm9EjXwLYDErX0Qg0lmwo1meVfsFmQgh/QRD/UOZTMi3xawMgxsC5E5gWbSLBBzyiZ62xCczl39cTvDFFu3iZpR9uyqsyz7lvSYHs1/nN6lgeBEqIMb0SRSdy0V/yEfy2qT8isa7ju/LQ5WdhjrXKCXiPyab+i4kbIGUI+IZwjgp+U7QTdpJzOPXA5sBl5UCV+A1kQMERVxpQqZbsKmkwljHlM4JTXsqUJRKXLc0IGrqte1HLgnBRcNmjD/jrGxgh1DAYhETFt0/egYt4M63YcmWJS7bhN10caHC0DFHWNDcq7OvLZh/VHZAanJXWSMPbO4WnkQd4LPlxxGNKMMVv03i6NffnEfv/6VanRG31bP8Pe/kG09vCm5yXWCGf4VMXOYb47LvrrGJIMV36Jp9OZHh29kGXGlJdQIA90C+QVVRm4YczI4ZaHa2ypsyamfEmm1jVwU3YuBzrPhG2NpkXb4wAqrddrLhfHtN61f2ZQG7pWfIM5xlrdf4wi12qLrjMXlhqWodY5g45g2Kj52wf65Mw12lMkfkIVtIPZgdRWUMhMxxE/HXviWCzUOMWjoUDWe5/GbTPKh2KYavhtTgbmnlSu05AEX+Yb2IpYZOqkVLIwqDK0dGjFMVnHupSTNRfsJFll6wHLqctwgwXHG9rjYNUWocgVIWyYT8eqwyL+beY+TEgO0kkOGaNuUCbesJ4ceipcB0nuUk0BLR/QzJQRMGzTicUYY/Lj7hEp/rd1+AFq/kGtdxqzbCQfHd+Wea049hWHyHUhtBlT45j+N3qOaPr+jOEy4X5Hn/Vx3N+jfckX1k5fwuip3kMRUf2a+9bdnmWR23wleoB6B7OeD7Gud+wnnOh09AxE+JdG+odLcjPl2fue/Rg07k/pWT8d2wzGQK0xrm1rS7eRwZBoY2AMFsyXZH2cY/6//hW36L1vfaVe/dKbdH6f9RCsC4763E6UjcNpsPPnEttBTDEoI0ajjYN7Y22JC3wyt0gB7Q1uQo362XNntNhfSDZtKb4I1PHhIXJmydkzCi7mx8RjrDM1omOsiW3NvD7G/6ofa83bmc6lQHvScI71TnuBLB0D/ez4HLh8GOtDzs6OSSMxbKS2UWIbprzNSTowgT6QB3FZSS4tS/aLV7zsLr32Na/QnXfcTG6PiXOjQN6JhaaU5MHUY1/jRIenuYBH+kEX0J/SM40bfJh8ZJRtSkwfWe76CR/dnY+pPFI33NZEJdOyI3xTI9ELYF/JOJvnNkyT9ibahApxNImzUJK3ZGyxO97wtkNjfu6wL77jNYKzG5/nKAPDc9TOjWb+yhl4ePO1x5764jrao6uu1YaV54dVshUlm1smq9dtZKsFmaboZKKBLAw20DDgBZhklqdYtDLPOM1HDX+5hbZ0quN+ZzOXbWsfhm1Nv12wr5zyRxv05xm2NBTsPsU3NWjodLsl2/Ig+KTXOLcOLsmYf58CSmSNzR0l2Dwz1ODR2y2Nog0ZCaBMwXIDb0luzU/qFRsHtaLEWhsp/K0KsUiEvEXKsSLGS6Msu9kit9Q8l5GjVbr8clsF2ggDnn1V+VTdOkHjeLA1PinNutCSW9+gvrOPqd2ANz2QyCGBRyHlB4gR2Jn2U3yKKr4Pd8gDxsgDb+QJMpKbKsPzHJ4xxpBjX3BnGL7UQw/c99F/xpOWPH+bn6cvB3eO4eImhq9x1zj0ozp4KFGuWIM40mtiO8o0Dz+A+xIVr/tqvaKpiYeic2QE5cCP5VXPFJ+CeTMsK1jXQMmy4lG+ltIObcH2uYFK08BDdPDDlHUdHEySg4caA8KBQr5YLDFoncPgijFdScMISLZ1sWn0UfSVpS7/JM7Tc6DgmLGHZ1kF7zLtVb36GGqtaRgWBUqoYUdfPJ9b0AIuTB3OIAmOat1MJcJsGihPEPWButBp10L84IuOzwUon4ppS12WlcAAz2XidMIa5YEgkr5vNmuEXc2B0PnELoCpEfS/xs/9MN8UBOXAn2E9wzzY1e+pTP9hWFagXeuH7W27kwkbyTaFrdx5Q03W78UT45fU0SWfAbyfdyb/JkJj71w4AKc6XxbWnd5Gu9ylP45NPElHv6PPwSoeDg0PjDFcjVwQziBcy7FQIVvEkUk8wHnqUfFB0Glbfiosq/hdBsTqPsWOmjfBfp2rwC8fbOFTwJz2kjzFhKArABF1bWF5YtOkNpDtRjwhmkE+KHpT0oG9xUJZl+aN9jmQ33om9L53vFZve/1Lddete1omFw8upAOH9BZd6WT61B8LKZhM5L3htLlxKEzaCkDb/GYyuXn14yMlfddAu+h2LoW5GJTLBX1p6p31KClaw+1QtLcQ25pyoHO1dmmfdZtez1woMli/zFvRjttPvnBorDkJe5IU9K+lWC/8QidZ2+LCUcBHuky/BLwGFig3dJa099rXvFyvefXLtM8Fp9FWQ8fxB/Mqid9ddXdICXlNxpj+wvccDLdNkxAFPOtDNPOrzK+pjh3ds451A6fmVx0HLhudBgOb2X/f6qEi861vVFlyb1V1NeTawbwJQmeC85Va4H242sd4iN3wq+f0Wd5B4ejG53mZAVbe8zKuG0Fdl4GLv/3leOihh79xsBofOB7jGxsOFpy0FCzoNFjI7HlYZS3YZEV7gQb8CV3BpjQhKc8I2UewbA32m8meAqxtOaFSyWHmNVDJzLM8ql2V7lxGfadjvdOYbaxrnNY9qbv9lOulj5LLEE11+kCFkHebUZX5ZTmial9sYkIjyYkx50v8JHzBF8qNen2qjBPzFZgC6xnmWQ5sg5APXqgH4xE8sdNlg5zwUfBrMkOPMmplispE4XncrEex9B1/lVGyrWUdRse4QwNmtUM9DPTCsGwGXSgefD5yeaaBDi5kuGzZDPs3XC+Krqlh3qTv3Ec9uDrt960ORZV8W+8wxkKqKDeC9di1hvJFOvZKiv6n7z/HC6P7K//fwa/1wb7vNZc24/AZ1sbTo4YcWSMMA+0l/lPuczIHAr5j6zzYOwod6v5UHlFy2fKC65FTX1LaySgjOqmjY/uJp21bUPqAqmfMpEuFz6k6NX+CB2xHmcNQ00ILDiDJeh35BtN0sZSGRRYaNDh0jBsOQz68cKhpHDZEfpsHkj6KPnrKCt9TMBQcnOWmFsyU8rQWiJd8hE8jyMxrrck/7htSDkHUcIUJ5QYGYNo4Lk3lgbYHdOASiX8PJZt+W+8EDd2m0z8Y0nZxilJ3Yy4bFkDdT7cxIGstlcTc+ea4M3lo1FqMeZCSVKAfjM+EkPuyA5qJDBX40qSTlINyQF0WVEINULcNBnyqfo1/mFUnbFPP+46h4dTP/l2fgF/Gvuag9bAfORyuOUx7f2dNyPMYrDfRnly2xWeGvYtPE8J39FmeWV7s2R5aj7wx5yRMmfw0kBpp13HRNNlM+iQw8R0j4qqXTiCD4XIBI/eTqbfNEfZUzOtQo/Qom+e8mxpoYhNbJNSQpvFI2hSAMnsiB2KVMhfwBgU5C2JprJVkzg6M/5ID9h5vFe5+xZ1655tfqde/+kW6cHbkJcURu8GxWnAx9fzAFzcCqQ+FFrJjsI2FhWOVmkfbyblZrRWdQWW+kiR0sVlyqq91ihsGKjFIrxfPRwM/aixq1qdmsG7FG0t53RJPQ8cmdEzBfthY6JlNSf/8BUSjLPxWm+InK1hlBc0R2/64hAy0s2APOMtbvZDgYwAAEABJREFUmVe+4sW6++5X6a4X3U6e1vKlRLST5ChImnMfkeQT4K8uAVDzwvKtzHo90YFX40g5Soa33IJwakxnHeSTTuDfSGJI+pM7an1cCRdCHSCjYl7V+cVHrp/MBXRg8qEnKltMlCQvPFhtEdmWT/UY7o+zx0995t57GGzydePzvMwAK+/7E9cNr9/bDNx774fj7FVdfezJpz51uFp/IYe99Jc3PdmkWIFezKxBGg0W7IxUsikF36qEX7NykAk2CKNHsjFItbGg1dl4esIDiPCBLeVk05vAYk+xSRgJnYAKuvjBKAwY3rCuKW95U5u0gd5cfjY921s+0ZDLhuulj33i0zBvijvYkJK4HF+DNvWKtxHf9ulBPzFT+OGD9lCzHyX4MJVszA2FhqyRDwMmD6wOvMNOoBUsYgvsnXgTbOX88iAceYjgQsn4+MHe8T3HG8Qf1kMhKGfR4JunkO06gbu//uMJI3IDl3VA2FAYAR9ZBzc0mdrlAYZ9loyYMBfu3T38q2xm/6hiJ/eWvjhHTY7XtiNdHbdxBH2YeDnZB+0hzzQNBY6CgGa/1sW0dO1jRDbC6OgZI/U1+TlebbRajXX54JyVm7Ed9hy/tHpy70Em8nf0ue9lv8aobp6+utrcFxq+MfJ146ZLnhubscttdsed8KBjxdLVoc6dYd0gEzNcJ1QR+gTs5jpFFchDp8BHJaPAp3IarJ1ngvYdA7AsyW1yyBC01SGqKUj+SG86azZZs2pZh4eFT9r+5tJ85pPq8EEnWd9JHUsOWE0D/nzOsbhlqmU8OypK5ErZXm4LHhWF88IBuBNHmO9OpdAElHEpq05tMHdCU51+WCnRsXzGrDdfPhp6hpdgwy/WfHCCY/ejQR2HiF/lC6Wi6BBTg79YLDS0gb6JTIuf0Gp9jEmn2VCNH2Y1LlCbJ3bVN1MsIOg3VXNbHesFv8I5KKSi6knX0KW1JH6ZOhwD25onlANZIqt2qXt+GJGS7XAp10fG2X5HFDdgzGSNh1YshuPNqA0Ooy00crDa9Ha43ujr63U8fd93+DZQ/BysL66P1+Mj3F4+H1pu1mMTb1FoQyCIJ+gbATqfwHH1nuwZYNuHcJ1OjICiCiXTVCZ+59z9MN35oMPdNvSxKPUAHosk8bEFREagW8BfAlTVmdPB+mhtD52FkguIQB+TTDc1lBqX9MV4rL040ltf93K970dep5e/+ILO7x3x5uNALY8lZobIrbjgKxYE3uQ23U5WBkKtpeS1NkjmRw/JlwwNUm8wsWv7SspJ+5hJAzw1ZIFNL6AM3Sh442JkXTZ4QwltsVFbNPHShKZCjfjto9oK0dJCA30VfXSbyRwwl6UuNeJzP8Ta90LnImPfS96E/tBdt+infuLH9OpXvVx7y8b4bbSgkWDNjLyl6fRlZOA2rO3RoN0gxx3akXVkPRI79kbkHZ71d7AM1PhAMWVs0Kfcmc+lj69Zv3whgyXnOdSIvJGyLULFrzzjbPZr/Z6N3KVmHmJZL/FRaIMSBLkJLUboY8djfLpfeOlaN36e1xkYntfR3QjuVAZa/v5bP7x67PErX+Lh8aVNLo7a8gzP91abxOhNIqVomDCqrEXKUYs2WcW1YJNFrJz+o5zsBIHMyKon+qFr9Ldy68yYdbW1cf102fVnA5Ghlt8Rns1m5hGpvGnObVV8xFSUuM132TRr85vbtgexfbXaw5tEWdMP9kkuearAI6Fkq/Z5qLZw3ahnEyqmkzG/qU8xUT79YUBwTbyagKxigkmoiu7YVC1UvyhNccNjc3Y/jOKVTch1o3j0ryiymUbEpAMv8Bfb8Z7lpm47t/zyBSOJFfUaJ/M6+TgN8+yrc9jtPJgsG5MHVdWh6I8+7PMgCuS4JA76oUF0sy4BvngED5YcFsq21JjDuBrjgc06nrz/u/nXSO65J/a1f3zU84HjrkfXHNRGFgNh0PZAfnmIVR6JI6UoNPqogmMkDegl6ykUKCR5MwKhKUOGrscJwJv5ls3lWWeuzzLXnw1Jo0E7uKNdx9OYdwNHrIUWbUHGWsG/l8OeFpbSr0ZfCGYKHvuGH8P+CF4iftkpsgSiv56z4memFKf5j2zAr+tCsTXHkPIBjGKxW4NnqFXdvxJHQSBd5AsGWeF3EBZA5noiM6wXzJFgjhT4djq4QAX1hK+KtxHPQAhDUX5roM2Bbwjagpqp2/e8Qb9zQPfco1ENzKMF82hog0gF4yhAy+Qg6f83Q6B8IrMnaa67NpdNXZ/H0PUCTFPzHYvpDPNpGn9NhAECpJLYZxnLQ2NP1XrZBGfiYB6kyo6+dsZ67IPGGJ7c9OHTTIHv6lD1ioe4Z6z7w1xePnW8jsM1A7LBN28HNfYmHxCDRh0XXfIsIIaseMPxcsa1POiIdUwNlw2XEYl0CjdKKuYnjIRh+TU0pY6sfNIgTUjo8YE0QBUfgaBDO4IgXvJATAswqMcARddrAT0YEm+99hehs3tdb7r7ZfrVf/C3dPcrbtXNZ9fa14H2dKx9DutDp0PkvbHXJX7EnGqtyW8H0v+PkPWRtFlJzFEpuRxIzW0QB1VYg0Q8wm6irgNfFAzGrmT4F2ilhw/oYsE63tvXgE6MXb0uBMQToaAeoym5h9V4X5PE5wtHclls2CZxi9xVUAuUlqMaePGLb9X7P/CjeunL7tL+3qDFIJ09s8+XOyttNhs51zSp3vFf+acLAXBhd5ZHBGlEDr/T307dvAmpgBfwOuvW+tfIlZrGCT0cBvCYz7DdybxAh36UDLsgr1WG0rSmeoimRJOCDbBpQjsn0IfwGLDux2gj5UfG4/bp+x+9OurGz/M6A0zN53V8N4I7nYF7Wjx8+clHjjb9L4/W8bVsZ1iTCxbmoGC11ibAzpJsoGoszlr4nQUbgDo6gYXhRV6LGx5q2Gchs7F5sH/DR1UnyMlHnlDbn0DIT6NRN07zXDbvepj/TNh3bWRsM/SAWBKo4qu4iDGJN70BzUBguwkSKtjYLpWWkah0h20EEsigDRWflorisKg9uJykNHYQ+on3gg9O6CYINuTOw6/K+DXNbbvd1DrFT/qBNbyJTxmfVIVYqBVc93hN/bGOdv2ZeNRR4lP6tnP5WmAX6KVzN7XrvPL8wRc8ZDwD5LopYahiYC7Zz4jgWnS5vosbv+lxQD8pO96Oo06ueRpwaIrCxA/5/8C85lvHbhseGsHDlW9012PkH46tPSKyrO/i58v68nj1qD/EwerLvEh5nIOa8FuxjhVLqr6Npb9TnNu+I3OsM2JbDzpvJMqmBkVyk3L+nP+ZulzApvRRnOtF5/qWek4YHX37DQ8cuRM5EQeV5IGaHDgCypRSo7xs+wziQpYbjW9sG4ecCYMatvzmQCPVpUGCt+0s7RK4asA9XwO+kdAtfHGRZdQbEMhtPascSr5lzcaeYvA2NWe0EdkoRlrp8imoylubYVQatjcfe7cjx1ehkISeyhl8o5zMP81Ar7WBjg1qpqg395i+V3c4RI/YeP4lukbld5tnj5dRPLfhNkV7Uv3GhFAa5VapCkGpBfBYYaIdQrKfqY1QYFw6BFKUuuURuZXFNBfpSweBo76N1efgDb9Gvpnu5Lqzhwf964wvh6qO+iOj9EePXdSaUL/jz733fiQuj4unjsfx/oPj/thqzNWa+P1Wpf5OCflxzO6DQVrJg/sXdVDt276Yznpz+aRODvBD+CIFlSeqmuT4wulJHV18zj6s71wlvAKKRak7HvsgB/hqEzrj4rWR0PKbzD0KA3L23wVpuuW89JqX3aIP/fjb9MZX367bz220H1fVNlc5s6+05BujgcusGGOvxSTwZJxJO6xQG0L+I0wDawCvaFEnnoZeJSclJjPwmtwi9iSj76v1M2p8HVK0ymc1xBmpL6VxUI60xhxo9GHRGvEMhYEAGqDmf4xKi3YW/jkNXJuaFvgXCMCM4O3JuXODXvual+kd73yTXn/3D8v/Q8XNesVlY804pEYuM+JirjaQu1TQn04fnFfSTD1FGKoxoH+BrLPpdBgeE8Pl2vMZBE/GjmHHqCh5oDjZww/7cHjQbh/QwGcUpX3rGNihtrWjO64bls2wDWUI49tIu6ETKm4ijGHv8eRmjK8dSI/q3g/bLUm68Xm+ZmB4vgZ2I65nz8CjB8MTBwfj/Zevbu7v6deLS/ZMNjE2r5FNwYuborwek000WfAFFq83EPYcFnoWMGQBa1uWUAWpWuT86tjMsG6wiST8gH89zEdUthO1HwO/bCYTT7ufSd9y41qd0kUzHD9wn4zdZun2tz4Rn2oTPzDwCC9lm4oTXUJXlSlMbdMAfLatqUCjLjcoxnyyPGlKyqQDR2x/Ris+DtC3P1lGOdiwR76JdVtJW6Yd2i0z2BLNmzHzi7pf18E+7D/Nx97l6hflosXXtm95Qmc5lI+u0SXsjl21SZmiKh4U+bgnKsov23XHD8Y6GPV6kHUeZuH5hrF1SNBkU/07iads0eu2LR+hDbbj6NFl3vIg7TF0vn29vAn98XH0x+3ru8Fn9OFxvLT+xuFR/CXf7H59jGH0xWMzJjGHxh4colKEPIFGXO78CmLrhVR3Hd2AOt+kgb7lBHjmu89T/tBHocrIrF9yykWRFZ3r0BpL0xQ+RSwJNOW9YkpZx1MsOFwlhyxxAF0uOLRwKRG8xkVEOzBzWfTNfNqzpwZtChWlHVPBMxyjJucS8zWBqVF61BN5RkhlAyW64uEzC9uLBBcRbZFtRMtAxoUieauhdP00LOMrVssLLoe3K9CIV1s0cS5UI09yHKDiYW253sQPfZbBkSyhndMPoauAXewQdIOoM4sm1DKIUAHwBciTeXiGJ3oJYMCmnuqUbbeD6waxBejMmdHzfEs7tGxKB3vXkXeDNdBtQwBTvNIIzzAfE0VrtClhdmUc21f7ZvH51z1+18bxfRfIK0+PV45X8ZWD9Xj/urerG1K/JmcbGjBGyp143N/Jv3OSCgIM5kMQVCA3td5cfkadfpUM3dLDoekMyzo6zg1N41+Admg/DOyyEPBnIA/rNfIxIaIhNyTHMEFar47VmHtnFhvddKbrnW96uX78Pa/XO974Ut11izi+X9UiD9U4tLfkHpddjb4lfUz6Kup4VONyzFFdjTnc4J0g1Zgv/kxgNjL/VGtzwNSXA1D/etZSLYw96J5kHm+w6kUK63pg7g6Ms4GXKe12mqgWmlpbqKEn+m80YnUsC+K7+cKeXvPDL9Hb3na3Xv/6V+rmm/cxHBU04D12wyAz3eARMf7qQkE/I8grfpyz3Rggh40tMvJgnZrDjEUvhEacdZQCI9MZk59gbLLguu3DbRVSQXuJrRH4c32miWwqCz0DffprPiJ4KVOnRs61pCQr5iU7BeHcz5dZX3jo3o/wqqol4md+bnCeNxlglTxvYrkRyLeRgfv/+c9eefLila89+cTlL6427XCMBet1wcIc2BQS6gUJ2MxYlyxOnLI6vYC9aSULnmotYuIecB0AABAASURBVPMKpZLwvjm8SZQuxt+MWmfGN9Mx3zqm3xr0ge1j0nH5m8c26VwrD3o+84PNLrab38zDo9MDUt7ISYEqZfwamtSmZMl6BexJELqw8O3fqJlcgyA/4ziiOsXjOizGxXU8UTGP5ys86oyH67BVY+NYDRgVt+XbumM3b6L2N8G8Z2KSTbpBW1mY6incA9OUbc1PelKUQtJHl2eZaaEH82yU+zjycOrkJR1fxZn4Ege/FGzBmiiFcWu3Jjcbyp0HafBA7TysN6ljDkJfX7TlFzbnb7tEGN/d554W9330b18+PNr85TjmAzxzj8YYkvMcl50Qt5C6eDj3yQjTRU19zOIHgikvgg+IO8CsQzdlTPWgnCDQzR0CBY+n0V0G1j8Ny07Xk94WeF7irXz2TsnxdCmyaSBX+/v70IE52IDk+KdpSvvWDajbY1yCg0dCW2vYyL2Vf5p/XdNJbDhUJaAT+CQSD54d00DFuaUIsUZOfRcAMU/OT/HNQ1P4SaNiGuU2HFPB7cGnc+W24YSeEesAGpAWxL4YVOWGT6/J3KyV40bJAci+VblBCfvuHFAXZRFO0s8ZQVtzuaho9jq5dYJ4o/ihcD6r7BwBfATysocfBjphPvB4d+IameOGy8E4lnyru9NBbwMcM6YaiX1kwhrmUeUAJ+atkrn80NjjLzfH55762N/8eBD6d/n58uFxHx+8erT+9Cry4jpaHzn8cuGv9h2b+3bivDFmSR5COfez+kG96CRz/2wHC93UVE45Py6fyLNk5uNO7qMpKVWBMXMuEoGBA/gp2xudBiaoZudc7hjHFiNvjNbMETG/FlyE99pKt5yTfvx9b9F/8VM/ore98SV68e2Dzu8da4gryu3bD7/daPYa3OvGNdN7lP/YVlJvvljj3z5hMrs6GNGBTgGLQNUoN2I0PP+K5zp+c7Y3pdMtmNcaao43Ep7o9ZoPI3tRByP93sgvKoJLVO8rJWix1mII7XGHufWWs3r1D79UP/ojb9EbXv/DuvWWM1qtr4hAtFws1Fpjz0vC4GwwBmPcyXlozpVzGsRC0zIoIkt1+hEwwtTwHGZMwqBuuTFuy9br1qHu8gz3KXA6A5dCBSTtXYtqDwXbTBAptI6Ei8LEhychmzHAHtaR7ZOr4+NPI7rxeQFkwDv2CyDMGyGeZKDlI1+5+Nily8d/evWoP9j74jj4RmUzNjYr4M1brRam2Hha25bhJw/lGZES+0ghkBXYDKeNIZ5lYxC6+N/pSJPuRDsOOowdMtH/JrDet5Jbho736BM0pb/hQhb0zvADx0h56/ZUnpDbfl6zmZFAb1nsUlhTqd94SXOlBm0ZGjjgqH4Sr4YmGfpEIP/Yh6i7XIS+m+KCGEPBA2QntxI3mdawRsGb8O4hjlEYtBv0t+LFV4DSwbbks07XlHMoJrQjcgzPejmVPaaYi6YmXcbL5dKnzFlULs8I2nV/0r3N2UdojkXkcoZt/IAZ6d+GB/y44SHJqwXTcbPROHZZNhJANwimF4K5Gbz67xykuixTGxRtIc5ayPIxnlufGPr+4y/Vwxu681f4tLx6EF8ec/g8oT0x+mA1SpsxNYJO7O5H5YRWijov5GHKRajygQA2ZfK7zbft6Fbl/XQep3IjZ009AYb0R4b1E971CPI9g7TTTuJ3nFCxSPblPDV0F5xAzp05q9YEUgvmVIE8csSQZ744zSQHruQbWqyVHJiSuvAngvf8pgEVpS7LoA3NlkRBufTmuqkB3zqiLOu5NfqkAi1zedR1aLyhkZaSFidAv4n/oJN+Q4ZXfAaH9d436lwqOnMrOPB1EL5A0R/3IxsDsWxqht02zIfUsFioDYPogQL/nUJQ8zh6TKuMquvJHlJwm9YBlR5iCnQ6/J6hoA5xuk6ALAxsqg3a6dRdHsPjhx2VPgb96Bz6AJNg3OpEaxVfEKOR0eT1MZZ+MD9HrZmf8x992sBfjb2vM7kotD/98uPLA91zTxDmd/W576P/bIyDzdNXjzafWW3ykfWoYy792rBGRuIeHSvtd6hzJfrphlyme+REcq6C3KCiJJId6GPl2jTRcx+3NF1Gt2yhiX2kZB/m0bQKljHEiTBxbH+VfMpTvdN+ymPQic0I5ni05DcOya8v5+fPnyevXcdHR5iznQRvQOJAd7/6Tv3Cz/24fvpv/YjuftUtuu3CRmcXfvtxML0BGdGj/wvm095yyTpJJXV3NFkrjmGiBMmib7yxkzb0biNxOZBWpOsYrNS48DRRbsdEuoIHbUdTmQtR87wdMEPifnbaMW2tieZB4oMeBl/g55EWy4329kf18ZL2F2u98mW36z3verN+8oPv5fLxEu0tulbHT6v3Yw3sA0FyO/tdsv4WvCkdCbmT5KZBQeyd/nTy2jPJfQMn45HwHEuYzgiJohgadFM13xk863VoR0CTyFPmGVNdQrQFMjKAq6q7HWOSN/w34QqqCWo1ronNpJe1flL+aSJValIQy9czhs8dxpnv+B8lsacbeO4zwNR/7hu90eJfLQNX956+uBz2Pv/0ldWXNmM76Dkk+1ZtBn6IjVS8obgVFiYbKL9Z7ewzLOhBE015MZ/A2trxvHGcyE50vRl9J/zrdb+Z3+v15nqwK7kcEWxKxkks5n9ToD/LHPNkn2zMXXlKZp1gIy6wU9YDgIOPE5rwk4NPkLDAZoZtEt4EdnQ28eZdGdjPhkP4pEusjt+wzGATDZA8fDOTPhlSzOUdDU0+Zpqyfs6+iMd163Titr3rM8yfMSLv6Ls+y01P14P+BG3P/M4cCvOwm3nWN8++RuQjeRo5MI6bXpeKkadb5+HmGMNxMudMO+UNX6uuOemMm7H6lTwyOnFtxs4nH41c/tnR/nDpvo/+U64J01z8bn+fuVWPjuP4paNVf3DsjeeSshMXDW3jJAbqdNcjoaBAiFDGwcPpuFOqfiPjI9IAUkHM7lPJYM7luW56Gqflp/knZXzSuPUqDh6t3Xl3oyQgqg3mLHNs4X9GN9bqsSpEd3lNXMhrrkKxFT7kQzo04E+Y5tHcLkaig3xSSfsTP5S0M8FJmOvowJd9G4w9AUjYiTyKnIg4Cy6DBJwHa+9p6DXqgib6bs/lE9AWhyUcuseAfvjI4QsHB7vkUJf1R2I44KGX5o8rxfpII99OJw2xnAgjQC8EbRnVL5eJO8hp1aFzedYJ4r8GxHu6bruwn63eVHd+UrHl9S11fRw7sY1bdHVyZr7tmFr00R8ftBKZERpps7sN4jMde4/NZnw6xv4g97pH9LG/yey03XeNXB5dOFqN8Rebdf/qZtOvjJzaO3FviO/0+khicazVEgE79iA28wJ90wnSRHNH59yab93Y2rluVH3L6/SVopJLWDKItrU83IbnLvMutjRdLoQiQ7YtMM8782VknqzXK41cXgO5Yx8Wg86e3cf/mkAPddstTT/yzlfpZ3/6vfqJD7xBP/yy89pvV7WXh9pnri2YW31zzKVxrcRHa409guennVEyMb9AuzLQE3ZJbDlfRpivCU/EJPyqbbC+Ft0Xay7b9mW/bdFEc5LneKN9Li4pLh7tUNJVLXlL85KX3qwf/+A79VN/4z1665teqwtnuSCxD7RcaaANt7NaHen4eKXNOhRcKhla+jKAJufVOQtiLpD8zEQmkJp4MZUZg0AWW514tjq8PC2nXnrwJhqa6TXtoOf6LJuo2we2dbvEWDqUTU9AOurTlK2tebb8Saw3X1k+fnBY7Bu/nvcZuHHxeN4P0TMD/P3/8cPHPZYPX3zq4I/GTTzZe4vIJp4VGnmwjxSChS01Ph5iFijyZHMXCB4k82ZxsphZ8BlK/is5OkEh8HM9/KAyalNiUzC1vyj9ZKP55kD9W8pnH44riCcwCFPHYWps20HEBqmtv4AGOZhoIAzbbHWjKI+n3kvP/umipp+k11vgP7Erx/iwXpXRuIbaGHkD9tFac7aVtNM5dFR7yOY4+rbdwH/At1/rzjRoM7AtWGcuQ6mW36AwIQUbQLGzj4AGTMNjYwS8mbpsW9cnkAfi6NgYAQ30jYqVOdQNeN2wrlF6bjflfu4OWFwofKnoXERs5wO6/Yz0e2MZ/LWpfZI73Mjf6IKLm55fHpZ7X5SePpY4Reqv9vMxffzwmAcRT6S/GHtsaDLdB8fiGByP646BLjGyjQZZI+G5FNs5lAoUjG5K7ntE8Tr1XuXY6pofOhmHQG8LGrCuEVsb6xlz3eNSEDbXgDHy4QSIb0n3zjS++exqHDCSb1dTHKY41CSHneTgJXpS6ePgMlN6JfdOp348Zyd+IgPEKPqnookbg2QQSys+5R1NXBMD9UYeJoQafduBhO/Kga5l5hW6SJoa82IwH4gDW4E+iv6cYKRHm0Lx5kMcOukyaEOQE6nxDXLnoNdpz7mc8k1WiHEuB+WgvQnJGBkB3YK9M0rnOv7WxmPmFE06W5utLEzpX6dfbm9Csh93jcz9CV29dEKxbWscA7mRyJIhMDwEKSYud47+tZ7xpabF49JffW3cdfD4ZnXp+Gur1Xg/b1Me7z1zJCZfOqa1seHQvSEWxok+EZD8E+hEOP5+ki/mQBQSXopiIZzD6l/IOZt0Ah1AAqe6yAGI02hKbBNHSdtBexNGbGkXfjBXegFfzM9g3ptn2vmSqHMIx4la47kHOv7oooK54UP5mTNdd9yx0Btff6fe9+7X6ife9ya9/1136zUvv503IEvtM58a7SZ22YhH+MmJJuWUVxM803RmTmCtRv/cvoiRnjF3YwfXjeRLgWAOB5cTx5X0axraxHTElAs28mG50WJvrQs3pV760gt685tfrve+941665t/WK96xZ2687ZzOr/f5D9+JXy5f1FfTDB2xC7i5bshrVad8Uw5FyN9q/xXfkM1VlXObdnU/GvR0enEOemjU+MLJU+B7BqQg2vq18uxSXQ6NIyUqILcwfxZXmNRaW78nrDV50uqfHoc1588Go8efuBvfnWNwo3PCyADXkEvgDBvhHhtBngAXTq89PBDj36MB9fXx942wVdiPBvEw6oeZDxQMGlsj41VzZbIhSOB2ETZr8V6nxY5hfDGkAEvC/ksG4E3ihmBgtHLbrJxHTY+aW5n/8xy0N630rN8gioW++3YdIxcpklNctqF77o3phNe1AbrunNgOoH+lX4QY5KX1II0+l82KfBt8nIR8p+fNQYeQAsOM8tZh8PcwjweGosCusgW6Pib6OVCWoAGT+RSxOt8BQEG9ZlWrMhihmNCntYzKId5IVEsVH3Wv4ai47rtsKEow/od3i5nMIN6Aaedh0/JzbPMcHkGDxXnrjOhRnhGx/+MQB7Ujc5Baxy7NrvD1ajuMnzzOPzLb4B82N+gxzlLwRwcI7Ve9xx7fr2P8fnFqIde/cBXeZAwbf+qn3vuiaPDwwdj7H8c2a5GyqFqdEy+/DgOAkkESSxzcx6vkT73HSbDqJyFIqmnFOSkclF1+NQDX4Z9nEZYVnrVAn/eAAAQAElEQVS23QKedSZ/Wx6LsoOgLaNzcOkeJw5MwQF7WHSdPz/opnPS+bNd5zhAnT0z6sx+15m9rv290N4yQcj/nv+CubxkTu8tBU/ad5m5usccXjKXl7S14NBmLDnwT3N6ZE30U7i+joxLTtlguyyMmmh/JiX2Jf0olC46rJ09l4lhj3gqLmJb0r8lMe8tg/hDe+4Pfdvfl86cOYX91FkuYGfPLXT2wp4uXNgnL3vos8eRu6RNRoh1kOwDAZIDLmXGNEBnDnTyX+OyHbOpHDWuwdzGzVTe6QV+LE/4M1w/hRrjqHZrbNlhvP5G2pvm/4Z1MHKo7xqZe2PNwbHWzcbrhXqn7WA+ZtkquZSvNz0/38e8/6Vxy1P6Hvzce+9H+if/xS9e4mb+mR75lTErHNGOHMeaWIzOidW5YJpIKfrd1cnfnCuXO/npkeTGOUHHOaA+5S/l9WX9yodlOAqE4TJ6sQO2oUmfthK/ybxJdE0DWoAfM7a8vqXBWklsxPxq7MGtNUIfxMtYHa24SNHmYtm0ZK3EeElnFod67Stv1U/+2Fv19/7OB/SBH32T3nj3y/XyF9+hO2+9mbckexrwIWKutDMuRRmb7WcSEe/El9kgCyn/kAPsk0jSlLiSeS9ilL884C1FsranOgng4pR9Rbsj7Q+67fYzetnLbtFrXvMivYO3ND/2wbfq/e97MxenPdrgTUge6+xek9dzY00Fc7/zJcXAW56F/6jYwEplTo0kYWTsRnLXwZTDzpgGSMY1a41EjUdMvNI74duuI+/m47N0TWfAT3IMwV5CVa6fRiA8Ab5JEuaCPYE6LhT8ChwEMTO8ZE6gFcQ5JxkL22B70DO/ssn1ZzLGJ/4qfwzRo3UDz10Ghm/S1A328zwDH73n3UeP7elPVr09sBrb1TF5/MfAJhIaedh1VmxnqbKW6Qm/E7C3SQMbAqDMupYX8LTQNZVhRKSKZ0sW+enN4/pylP60WZ2UXX92nLZ/Nv1ZHo692hbxTqApylkIYkwuUkk/XA52oQJ1+zBvoiGXbWuafAs2NGmPA9hZvlHyXzI0Luwd68Leim+QVjoHPbdc6yw4t7fmYLfS2f01fGOrs7/SOXAW+Tn0zyI/i799TtALfPsiMpC/+UP2idv9IH6CCQKveBiXdBlKpDIfDXT5DS9n0N+wHTDPfl13eYbrhuuWm+5APgNfk9xxTHC9wGSo/DmPtGFdiopqN6cHUxcUBHDZFHRsO4epDYcng9MSl4pRq/VG/p8EGn7wdfsiEcHDo0fzn2dHNb86tv3Pfu7/+cuPfexj94yO+3uBH9v/mcfOn7vlU5t25hu97a3HbKyL3ELbwxLBZ/IQN5oIr/iOrSPq5MEIaOURns822b1+mhg2AMU3bmSgCs3CbGdq2NeMuW5qjDTeo2vEidet8x8EEfBb47DNN5t33LLQXbc1vfTOhV7+oqVe9qKFXnrHIP9l2btubXrRTaHbz4duO7fRrWdXuuXMSjedOdZN+xNu3jvSheWhzoNzxuJAZxdXdHY40LnhKjDdwrLhENkh/BOcXxzpAjA9z+Ht/K58pHOUzy2htHNu71AXzqzBZsLZjW46O+pmLk23nO+69XzqlgupWy9It9/cdPutC90B7rx9T3fdeUY/9KJzesld5/XSF1/Qy15yk1720pv18pfdrFe84na96lV36tWvuUuvfu0P6VWvfBG6t+r8+bMaWHDBAJBCxjLkcjBIRcmjc+9ypxyFrQ42pFqwrhm3GnOcIUaGLr5OeLHVTVlun8k8CGaTIX4ik/2YMeUQ77WwYT1MF/GRS0jXui7Ba21GY6M1a2jszNNYaIwF58XhYo/F5zbRHv7Yv/jQMS6/R5+Wl47zD4fFmU+OfTgeeW6MLPa6fPQp3o0p/YXNztGqj+7nDLpWPFPDuXN/E23nKIpil0IPLuvdfFySN3gYOU/JXhDWcR3ngcJUt21DF2AbBNKRd+tZh3KwXib9VDj3oKPni5P3HMQ6s38WH2JuLJQw1seH0xuCfiT1qzqzXOmlLzqvv/GBd+i//OWf0X/9Kz+rn/rgO1lf53V+sdaiH2jBAX/BG8YFl4QFbxYW0IELuNHYEBoHfiMpi9hEjI3+i3qjXuBioCqPWvA2Y9HWjOWRhnas5bDmebQmxpWG/VG33LavV77yDr3j7a/T3//7f1s/93M/qfe8+0168V0X0DkGGy24qItLxtHhFTkPTDv8NSU5oMDcWut4vaIu7XFzD3JM82ptgb4Krge/CigEOe1Fs/ZBqmUfSX5DQnVC1QMfIY/pLLe+y+YZsfXlMibo4oM4RIyuBwZZ5VT9h8w8+wgua0GDrtuQnqm1Bga6NyjawJQYHh/74ncz4tP33755GsGNzwskAx7FF0ioN8K8NgMtP3bPh/pDjz39H6+uxr8Yh32xa7HhpPyNWvaojSFY0losNYAmhjuBJPYRRTZoE3s1SOrawTz2hV09vCnMQOAN4TSSdhCjj08K1+hfV/fmZnwrnQz8EARNbX029p9GmRgJ3rZ+CBWoF83kQZ/0P6GxRXJYBhjgDvuGfKVXv+IO/fzffrc+8gvv14d/7t368M//qH71F6C/8B59+O+/b8IvvFe/8vPvA+/XL/3c+/TLP+/6e4v+0s+9B9579MvQX/m59+qXfhb8/Af1t//mj+ruV79EjYfO2DvtSe7rmKEOzwjipDrJKITBgykYjUDW6XQhExtDpZuMl9SEWAyvgvrUJ8nUvB2lEIEttG9hu/RYUOcZLMsL1PloRDjaBmpfhKVkHJJ20u0W5lhUskAeyLvBoWkzptYYr+i76UjZY2Pf1ZbHqqc268jNOnlw6NPK5V/SLyT6nv3cc0+Lp1f9qSeu9n9/lHpi0wZ1sBqlo+NRaxCb1JBirCRF0jvWBg/mMZt4hQhUOfGYOPYkbie6IZf7zYEtQurYTtRuUu7vBGkkDwUSPqI0olvAl+1GqOvWD9YmYvLqeJqSdjrt9B66cLbp3W9+mf7hz71f/90vfVD/+Behv/g+/ZNf+oD++1/+scL/8Csf1P/2V7f48Af133/4A/onv/IB/Xe/8n79419+v/4R9B/N1GVk/+iXP6D/5pfer//NP3i//mvmvfEP//579Q+Z+/8V9f/qH7xP/9B18F/C+whr4Fehv8q6+NVfeJ9+FZ1fZQ1dC/jIfgXZhPfK9Jfx8UvgF7H/Rfz84s+/RwXW0C/9LGXW0N//u+/VL/zMe/VzP/0e/Szr82f+1rv00x96h376b75df+en3qG/85Nv14f45venfuzNfFv9Rv34+9+oH375nTq/v1CS48YYky4FeQs1xkJbMC6klXRP9RBjk3LugzxTVY1HRPHMd31CsJck6OiMyAHjugEjjU06ib+Q997NGFwmOrqpIIbyn5N8M3b26LEu5avVSpvNCr9r9QxFW2rMfdaPceZgFWe+rOXeH+/vD48R+vf0c/nWlzy+WuUXD4/zixvt1VF6Tf6ONmsdrI91NI7qPC/SMY08Wvx8YW10cjX2lC8pc78jpQlNpEM9U9fIKgcSqVXpBeWdDWWYnf6PCvqPb+xH5KPbqkvYgD/DuqEgzgmUiaUz1p0vAwLdbHvKXKgxD3gkadxsWN846zQ6mg70al8NXctFLxc++C+OuBgf65UvWejH3/0KfeTn363/5ld+XL/0996jv/He1+kdb36pXvWy87rzFnGRXvPGZKW9YaUlWLQNtGvBm8Oh0DXwVmPg7QZRq8DlZMllZQ/dPS4dZxcb3XpeuouL9itefF5vfO2L9IF3v14/87c879+rv/UT79K733k3l/E9ndkL2Z/wEeOGsLu6nyXErgU5MadLo/PAHrLyGw5ylAp14tn0tbyHdeeVHCQ6RiS2/BoZmJ6BfWoet07uO3KnDTE5ta52cszwPtWDipHQAobcCsrGlw7bGzSvpBCA5pS0kbQRXCgYHXX3A8BCFkr60Ohng+ePfTq+NpxRa2evRu596fBg/IP1YXtK34O/G/g9XWA3nH3LDPCk/ZbyG8Lndwbyqw8//ueHm/z04ZiX16ze5OHgxTzyUNysveGwYdCHHAYNiwUllnEteCg1b0hZdfQy2aAakCgWZS+5jlpH8ExPUPpun0Jg9J0Dn9izJ+Gbsv0QF64qFqrsPY0yIO6q86vagXojs21iYLhsTGXihM+n7IXybTef0d18q/QWNvy3vO5OvXmLN5m+/kV6yxZvhr7p9XepgOxNr7tDb7obUH7j3XfqjZTf8No79LpX3a67X3VH/Wsjt96yL3pAM1O73tQ7wZgGbQfxOhZYmuIPRfFDk05SByhZXps3NkXNoxwzqHdgveJVObTTpZEAzoNBcesbHXRpVgGd0VGoh439ezx4CiCWYfsTfanD5KOIBlIdm9HggeGHWQGD0kMxajybXB9DzNDha9naF/qiPUTCvuefx48Xl5++On6cy8bDmxzWo4a6TKzXnQNf55DYuZTSSfpYjTcpG9+mqfEQBPCdC8cbqFWO4E1lia6J7gL6D3/KuciFkfBTNSYoBkYRqdzSDq+7jAOIDJ7XQkWZDTgiKDEHQr+h+6Fblrqbb/3f9MO36M2vullvedUtesurb9Vbwdtee7vedvftervxutv1Dug7X3+73vWGO/TON9ypd7xxwjvf9CK960136Z3GG6Fv/CHq4M0v1o+8+SV6F3QC5Te9WO/a4p1vnMrvpP72wkv09jcB+G+j/rY3vlhvw9dbwVve8EMy3vS6F7E+7tQboW943R16A+vFa+X1Xi/Ee/drblPhVbfqtfTpta+4Ra955a161cvBy25hLd2qV/Km4xUvvkkvL1zQy/jW96W8DXnpi87qJXee1Q/deU43nVto0RgABsu5I13qOc1H578719SD5PIht0meZ6h0Jxk8FAIHAe3ANIqGAn5nbk/Y1vHrcUvGLArT2HeYEbM/U9op+1CHjsx+oxNzUK+5w4Gw8+Z63ZexHpdXxr73ua7hK2cXF6/oe/zzmXveuj48ir88XsUfrjfDyFuVXI+pFQtzDVa8jVlxgPUFI/1MAdKC3DXy0Fi8KV9ARuJ3fyrP9Ldn0r8tKMOa6pRJiVwvsJ46DMzhJYhTSHVy2WOQEdCgnoUkhtOQEnmSu+DCkYUG00CPPFOSggYjuXA0vmwY1PDlk3PLYLV7ZzjWcjjkgr/mDchCb2Btvf0NL9K73/Zy/di7X6sPcvn4CS67P8Gl94Pvf7Pe+yOv09ve9Ard/eq7mKe38WbuFt68XdCdd1zQHbed4w3eGS4NZ/SiO87pJXfdrFe+/A50X8IaeIXe/ubX6D3vepM+8J636YPve5s+8N636r0/+kb96Dvuxucr9brX/JBe/pJbdAfPkX3ebCy4sDQuHckhPIg36EfRTHeBvUoa6U+QhyAP83gEUmt07DKpYddBpSJEblPdfFBz2jTNw2rWS1JnUE9kRkAL+IBdqU0KjmtH0bEuRBNNqEQTmniU7VcSe+/SPQAAEABJREFUpkQKFTpVD9mPrAivKLpipMR+yHzEzfLJnssvcjv/1IW9C4fISkM3fl4QGRheEFHeCPKbZuDrTxx+7XAdn7lytPnyqks5LBUcnjZjr2/VRla1NwQ7GPznfxo6VJJl6g2oNv55A9nyZtks3+ngyxsCq14Z7Rr4IRIYhHXw482mNiecXUORX1Pfyq1/GtbxNoS4NqaZYq5w29nkMk1pkqFNwTyj4kTosn2ZIkYXJv1fMvPP7qUunAFnxQPHSJ2nPsPfMhvnkRvnoOcs30+dO4Wz+6Eze6P2l11LPygaCVUQn5HqEVX2Jm8E9eJB3WfXjeLlpBsEbJkR6AX1a4Helm8dI6oOn47uyrareipcZjCn3Gzr5hnwOygdwi9qO2MrL57LwLF2ZL1PfuwzgoM8sCzmWEo3NdonD43O2I29JS8b1ryJ87+7/qUH/sUvXmJIvuefh5585Ojyuv/F8Sb+krvGxZFDiePY9NCab3T9R13WHK4IlbZZGPVgm9YHYaunKu6ilE3d50BYoP+2rfLMgzHVg3xHzTePzQzPRZcnKmEm6yeF8NibFpCRM5ogNnFQCo59fLOax/L/m2Cfb1rPLFY6w7e1/vb03GKjc8tR5/c6gO6PurDfddMZcLbr5rOhm8+FbjmXUEHB+aZbLjTdCm67adCtNy0oL3TbBej5AdkJbr0wlUvnpmXp3gLvZnRvht6Ej5vwd+Fck3GeNzReK+fOpoqybmqd1FrprJeufdbMHjEby8WGtQOGCQOHrUEbZsyGUQGxUgMCLdeU13JZYTpSJteVt2k+UlSQPOe2KGPuedkRmOcxQFzjUzwqUWMXmmmNSembl+rIjSie26lm0ZeSQ1+yJyXRZgrdST8iVO1j00HsICGSdU0JT8GhcfT6GFtnej6eWvzRIs4/cd9H/9lG34efJ58+evB41B+u1/nE2IfNpg/ivgGy3socHa+0XtM0l450v4DcxxQXdvpP0H2HrqAjhvvp/Paqo0efXe5QyyeYjx/mfH8GUtbFNdQ6Dd8zbBfUDZeRh9GU5I4mkUlJjBN2BYn2C7BUfaGQGHN0bzXX1sy3Y7DSmcWoC6yZu27f5wul27hUv5jLxmv0Nz7wZv3Uj79NP/Fjb9H73/sGvedH7ubC8Gq96+0/rLe/7VV6+1uhb3ml3vbmV+it4O1vfqXeCf9H3vFaveddr+OC8Qa97z1v1Qfe904uHO/Se3707Xrn29+gN77+h/WKl96p2285qzP7jehGJXNdsSHuLtXlIeFldcH99H7kLk20wW9K5hC9gkYh6F+CiaY8p3djFkl+U2FqHZwGcO5NA/4OO3mWD/Ptq0Ciq16UUAmAInpz2XGp2il+yfFDJWa4LcqONYnBVNTFD+r8lhrnmubzTbYYu77euz57y975Bz9z74dJUqnc+PUCyQDHrxdIpDfCfNYMHP3R168++uTVz1w6WP9BDPsc6NhC2adYmPWN1Gbd+XbKpoMG3nqw/Kmw6P2bFe21XZuGdy/smnneBNj1AyRl67DvyGBPqM3Km5Nh2wkx8VHuINSE6TNBu8/Gt80OKEw+E/sJJaNxt1llt0GsqGquTzSoA7GpIq9uQWuDw37kie6nemfXCuqEs/skPhNeIpPL18H61gkSEegU0LcDmqBFYZba6SGby7ZL7Dq8DjXfmONw+TSStk/X3eZIZw37sNwIeJ1OdsYq8F2g3M0vBOMPZhm0lz75sR79cAydcsA3TtuWP2xMS88Xizl+69NGyeDnjD7S5oY8dBAgmYtiXAaNPBj5dq5vYjgYWvuPZ/cvfFnyrNP3/Of+O392czhefvzK0fGfbMb2gNvekNd1jDrebHS0WoMNsaWCuJIjR40j/UsQ7ndPjWOjP8RPXzs8f4MYHFZ2OvAyk7EPAKVetkVTEPgNZCGsyyGJJpT4tG1AA8UCbU4yYZtg8vtsCWqNQ8q3gG0a7TUcDtCBWdrY9Y1hIXlLGBbEBj/rcMOYMX4BkvEMYqr4sHesQZyuExUWxFV5wIacBrrBfDKSOtHTvHUAbZfdlkbpBgdY2wZ6wl/qtA5NIoe/bbNsGKBOPU77cX0HfO58J/aGyCEgr+UDecferWKGLBhf4ji1BoKy5/us73rYnj2StAgxaNhKFSeOvIaME5vEb04x0Kb5HR8G1bLtHOQ7fRoJBhf4TG16X2365oG+bL95dvGiK5Wc78OvsS2fXq/W9x8ejn/e+3DQY1FzfcM9bsVrwqPDY61YI/SQD0ESq9jX5zHqdMI5mjH1L+iXkbKeeafhvvcxZNR8ovNBMk/rzGXbG66bTojyO5XzuvKzyEjqs+vSH7lbE6VYcU99Gcuvv5xaDmupX9aiXdbZ5QGX9pVedFvq5S85ozfw1u5H3/FyffADr9eHfvLt+rv/xY/o7/2dd+vn/u579fM/+wHo+/Uz1D/0k2/Tj/HG5J1vf7ne8qaX6FWvvFN33naTbrnpvM7uL+Q/ktXHtdabY7BiDNbE0isGxx70gRTV3PD+PzIHx2jUAfsWw4C+JtCduc4ULx8BY5drfLlewGlUPdWrHPg4BSZ2YFvjbLqtBzblD15s4bYoyusyWMlFPaeJFTPNCOZQRJaefSSCZEEFSMdgIE87ZFBaG/g98DXegFfKXILp+3oT+dl1b3/6mXs/wgB9f54fNHzj833KACP5ffJ8w+33OQOT+/vu+6fjk49eefjgaPz0OOx/lbcfq5U3cy9YFqn/WEmnzn6kzuva4KBgy6ZmomC3CBY6H3mxR9XZOlj4uzqbgTefQGlCw05izyiKiRDJ+jMC5lw2df07xdRm6LSdfRmneafLlhlBQHFNDFO8ot90bRerdYzpgdOrrbJHyfzTMN96p3muj+PIxt13sNx802uR1e7Msz/jdD0qbp3EQR9ii4Ra35j9J4Mwy03TcZ/iuW5Y9s1sfAjrW5sp573at81p2E9WfIwJE8oPF9vZxrLS5eCZBXSgHf2eA/4a82/BxWOhTS6uRgyf5vLxmTPDy78n/1qPnu3nnhZ/ftNPH7E2/py3gV9Y98XlEDHwQFzz9D5ar3W4WolTnkbWCKHiJdV4jvFbQdydb7LHesiL+IMHILlhDVVfazyixrS7r/aBkyhIE2XMaS/Q5QNP2uUQhvnOnUEVeSoyZL5h/mkQoOZ6VDvEg2F8C5zoh7r1iNX6jnmmOLXrQmuNHDTKbUtVtLYUciOyMCEljgOqOkXKmKIr0HS6H25njmOm4sdly+ZYXD6NWT7xUkn81/JOcjXpRPWx+onujrft81wP9rS5/Gz+zDOsY1+jfWWKjygWdZmhYt0H2K5/5lUv34neFJv7tuN5joAORsYPwppozChjIPaWY8TnmZ//ae/Jo8fv++i7uQaQqO/D5/cfemi9jvGhw9X4m5GLb2Tb69n2NY4DB+DUMW87jtcr+a1Hp0/pzp6KIxl+I+hHkBQjYRguPzu6LDd2cmx2ZfxYZsw8l79dzDaxjanstj5Pz0fzA/6MuVuuez83eif1XMb3eIs98JYtx0P19RWNIPohO8lKi7aS/57HUkdq/UBDGEda5JGWOoZuUeWVWnBOBoG/zXgkXzZGLh1iBgx8AbC3N2jJjcdfCIifirPy4/kk5lTKwxDsSdEbl9pGfYCPjPFw/LYxXO67eY9d+ZnmZMlxdFrnRDfwKTDZ1JoLeLY3KNvOPmac1INYjJTzPcuvofQr7If2k3EqUJ91aHn+sLPQv2xY+KhqLLL3/DRmv9uuXvkcghufF2AGPJIvwLBvhHySgZYPHVx5goPVX1y8uvpjDnWXupbRNXAMWGjchFioAApXrOE2NPntx4KLyYCezxJe/MFqNtgDNMN19hkZHTnPH0EKHaUZ1qsywmlTSXROQ9TFg/U079ss43PalERc2BDMSd28EzgOwkLPvIQakvm4oS6Q1KPo5CerLH5aa5Ub0iTnhSTq9E9rllzDwSE8b44GCU6o4famnOXUbxiELvbbQsXkQ2lKiCadKif1yaZTr5yjwEeTTSrhu2z/p/NddRSDhty3qHJip1M2oRornCCW7R3TiW4qsA+ElpVPt7cFZjK/UPHP+qFkju2AIh85/i7mog/yWvIoXDwcGv7NuBofue+j79mczub3vHxPi8ub+Apf4H6GNfLA2IbsPNX95uOYQ+IRAsOXj06fxfi21jSApsbwNwUPefchKh9d4Qs8CQsDnu2Cjhq96s6HVPqVH8q5xfX14qOPvdfgDq5/E6h+Gr9nUDz1SeyqCm3NOlXb/Up6lcSuotTQSx7xBfgRjKN5Vaa/MSMUW54PKRNG9pYOTEcFbzqSw5p9iFwIPzRTbSdloyqnfsEWTRZwr4Lzgg4E81YQfbHL4NcJxPzKZ6DkGAfOPSaYbHUCugWDGiywborCrEdR3XYGlclXiqIqTvv1OGJbMpcRTuXgMAhQtN8pR65jf42e602+1I6siwmu65BmP0Xcf/B9/zb33o/0xfLMpcOrmz9db9oXI/efVjuj7ss231SP5MWXjqOjIy4jjC2B0XW1YQE8r5pgKRiwqP525kGXyxPcx0AnCye8RMcIKKCdIH+5xa6Mc8+XayF8PTswr3mSIi5Kgf0OxFf+4dlfUJ/hOlNNrbWCy7TAB0/oC8cNOjB+i2xaatBek7gjUEbHc57Lw4LLw6IF0pFnB4DffHkx2GuYGCqwf0gjEYJtWdg14FhG9Nfjhi9ENvKc9FwkBBEy9QZU5ah9aaDcNMnnnEKdU+A+B8LyY5rYgvJJfyxj+HQNRe76lDvGhzrd3+ok+Z8hyoIPUOg4CnxCiu9f7k/ANC3Qa/tFXabWOQ3nGQFatCEhom9kNAoLPzsuZ2v/a/T45Bf+zf9wFZUbnxdgBoYXYMw3Qr4uA394589ePez9Kw8+evETfXHmkVjsrUceHp1NoKe04d35GvBNmtpiqIP10KBbNDWvcHmDCDYnozaGbdn1CUInT8F1QBuownc52RifCW8yM3abIEbfqjy1mWw+iW8joHGqbt6EOd4Tmls99GmnNj12xM7W1bcbYUBPp3LSmezY+cqeX3wm3jXyU4Zu01Dl0bmc8hC02xmEGa7PDwI3TThCBbC5zjnEkfPUERi2mer4hFf1a2joWp7rUTEHjcRW17HPZfvtdZiMGqtgkpRs23ZgV/oEGGUfcgw7mIdu+TGt2FNpux18AEkFD8cgL10Ljbnw245Lo5af73tnf2fzkuVlPQc/q8cPHz9e5eeO1/m5MYfjGJY+EmjdU8esi8PjjY5Wa605HNAVte268BppasoEHMR6hEbyNmIdc24yFTtclyec7WSxHb/SpVzUtpS3+Zxyva3TVmzhsbgWIqYpcdfyEz6NIqLkKVz10zowMCYYpKf5UzngWoYK8SV9NKhhhmxbz1OyhBfkJLlsVLnqp3TpW5Y+EV1H3b9ZRsNuhnYg7gJAndxSr/5sKUw+pRf4DnLUoacR1AOl2MmCeR74SuiEmvO1Npmn0JCoIuwAABAASURBVKpj02fgo3xu67jiUI0tc6aDQD4DFVk+ISlHofYa+y5d1ZmzfO7spc7c6qyLkcvHJlr2bA9kLj651Nkv6jn4+dpnv3Z85WD80vEq/mIch0dSe4S4kC8f7s9ms9HB4QHfzG80snd6djTWR+Py3oYm8Zn6nxpZP1OfySnGUUjyFuTDeZFm3QjXDctCuavnNeUoH4H9jKT8TAT25ZtfNfZFsdnNR2zgeb4FPsUPU0xz3TyXYU8fvnWiawTMhz2s8TxtGujuQo2xapRQQSjJbdcaCKV9044P0A1RQ89WjXE25EbrlzPZpdapAS4gERtytSb3HQRuQ56PdEF2O6Fty1B8BrExxWpuuQ8FGEFMO1DvMflybuyzz/Ke+ANb6rYK9CGwCfScl6Lb8lQnPurm22dgFOhbhil5wCfyqU4ZprsOi/4KuAYtfiixVwE+H9G3JN8zgndHo4YDptjnRrVPrM6c+5owBzc+L8AMDC/AmG+EfH0G7mnxlc987uJnP//g78Zy78uh/SsjG+Vm9IJWPTSOeWXuB4dak9Fag0yAIdY/G1Cw8bHp8YDxA8QbyWkkSnzQTcCqT8kbCXsWG6TLqRP9ROdaTLJreZPPZ+dN+kFMUX6tO/OSTSoJZkacKpsXBGZqWOa6sTnVN8tmBJum4X7PqDr8uW5q3rPBfnZ8YnG5d8edcvsl3/KnOvlyjCBAycO8CdODwfbPDvvuxGbbgJ7UJ33Hap5lxlyfbLqKh52pYX7fxjHFMvmxbKrTj1mfftA1jYz/iE1nLIyAWt9tmU6HOfrDpaO3pS8dHNmXX+3tzJ+05c0PPPSQ1noOfu776C8cHh4ff+l4HX++jsXF3vjmrA3En1w2Qsh0wLe6/udNHTvdUyPmod4ILlQPQZidw8VID4zq37a/SQ4MxErnCN2Sw49rcJLT2OqV/lYHMznXRlApHettYb5xmu/6s4OwlaydZ67nvvMXu/bET2vNv0Xn1Rpl0BpUmur4s9fGgXMAFrXWSgaZqOY6B6PqV9RcO4k5r4nJh9VgMl3fB/ffvGvsKu5r56F18lnbCc39nH14bKvMhmWZ60Vnv+YTS+kULyr2SSc1IjM6emFUu0InyaPARGHDi0KnYn0jKNveqDrrp3OIHY1Y5NgHtuz2R6P02cVrxyt6Dn78F3PPvGR47MrV/mfrcfjy2PeOg7cekUt14lpz0jtkbRwer/gGfmTs2KRqjBdqrA/5cEg/3LfePdemfgf56+TLPJcNpjQ5cY4mVG7Qs6xvqcfddcPjmhh9u7DNadjO/orO/qGuEzIDxmfr33aO1Sg5/GC+dxSdh2Q/CPraGcMN/fIXeX6W2E5NWiwWzI9NoXiM3TAMWi6XyPbAUmoLGmzME/ETwHkYFVw6xr7RhrcmRrCv2N/e3h66qaBNwhZEzkmVqUxUmmhADeubTvAYBAqG++Z6um9bXvFPlU/q+KXz1red+adx2kdi77oR5Tvl8glUddxBp7L1TstJtT/kZP40FAf0AblPLch6e3TT8zfGdd7/wKtvu/G2Y07V84d+25HcuHh826l6five9biOFuszX3ziyYO/OFzHY1w+YtMHXv42NsPQes03umDjv4/AEk/WtVoTe2OBIos8ebD0a3B6s/EG5I1oZAfhTiN2AlHcbniBnWEfgM1oROEE5knsl4L9TOCoX48QeqnAqGwsL575J0CMznX1nOqEoZJTZ0+kr0OhtUb3J2j7443QbVnPZYOkbKUTMW+GOclDYuSBW/2kodEg2E6s9kV1ar8xFsQwGjBH5Nb1g8x61ncZ0+pzJ/BuvS069XFuByXXO/XuMr669Shv0NtQNkbKo8vI2bBrHozodOrRGQuo7VAhxlRSiOJFxbCLC579eMyNssd3x8lI/13HbdmY15FNflLWH6Mp5IvHcJXyZ9T2/vjLFy9e1b0fYTSdxe8/Lh8OD/ZhuO941EOhxapzqBpZBCOxHh4f6fDQONbqeK2+6WpEtuCgsWCeLFoSYHrVyOPth6YvWp18jYhIjybq/qY6ySiZ5QZ1532kPPNNrWfehFD5ZPJZVrnf+rZ/TJGrMBLzyNhfj047BZSLUk8yH0RudKhBZ+hHbtGpBjGPvBnl4MT+MPoQ1Ncax6neacvffBsj8m4+OtYbrbct+9A021gv6QvOn/kh99qhEYfkPhewKVp9SNFVZNK4rZuOjI1B9yY+Ss6XUf3e6gaJc32yydIdMZrrtUZcBxswol82OB+39RFep24/NEM8STzskcz9Gi+Y3SBHnbc+3XzqsUWHPwLrjFtZJz5casO6GMlD52AFjjepr8Yw/CHVr3zmnufqX+qZ/n9QF49X963G/NQ62uOL4azEIZkucBjuWq03unp4qMOjY8ojcTMuaswm0BozTOQkQDKPgnkzoZPDoK/2Q9eRWZ6MA3IYI3kZkZ/GlBvk7Ctj6VDGz/jtAF/9FOy3Y1c8zyswzn4JyjM/2ZfFj+dqJ54wf6YM0tgdb9ZztHS5YLTFoOZ/IRKqRZOGJl5aabnPJWNvIS2s3/lSYyP/PbKjzVrHrJk1fkdi6Nt5ElDSqIGHsC8apq3hixhG1pnRKXueBXEncHwumzeSnw5G+nyC0EgbBfidMl2osUGVNyPEBsPlXnKVbKdnffNR6LRd7UG7eVvZ3FYnngmJX54nrEtYtZ4xYV400RS5o40UfPRQKB71yTaKzy812pATUhhEIhXs0c47uBQxfHEzDv8J+oTu+ZCHD50bnxdiBjy6L8S4b8R8XQbuvfcj/WM/9PHDK1cOf33I5Z+q7R+klmLfZfGy8Fntq9Wo9SbqAcAeoml9N7U2QfwkAm82nU3S1PUZYZkSf8k+kRMNU/yz05QcnU65NnwaNw3rwLOf2FKXT2O2PU0tD9vis8pb6jLFisFl65jOcD227WB+ooeRdSwz3EfDZcMyUlD5MHX9WyFwnmyMjQcHRjYp2CZoPzLkzdV9oihYhSpnUj5B8di4A5+GfTiPgdGEWTewm5GMZch6htuJsg90EpkRlCdYx+NRwG93DFvUpYMgApScsStfW3mgvwO8Xu0I36nyg7wXsng8s+E39TAGHrEDZ7rhcxHtj1vufYFLRydZPH74/Rx8XvaVhw8Zpi9xp/j1nsvHu/+uSU6XwWMOBkfHxzr2t7rHG23WvfogTeuitaQImPsJ8dgEBWMuz5S0aAcKE1/wknloCuDzgUe5/EhJngJmRCiKWh9Qtg/UNIEAdPLjmiFiNS1YUfxQwdxRT4BvX0Ebz0ax4EObWz0qtHlSt00m8Rn4CA4n9jXTa2XolU4oZ7r1m9dR53EHAnZ51nHZqDoBFT1lH9YvBHkDyGLbnmkiK5ALRArWa83T7f5W5Ujmacj6E5LyCbrlfSvHiWPYxUS9bLY56dV2l3U6vKqbFlIdfR8KPflxS71xMFsQzeKpyMUnerRPPr06/obkSafn6ic3fe/RTbb7upb3tcWZMdpednI1siete+jwaKWj47VWm1EjdbopxMTXwKDW+GY6Rd6CfYeLGT1yXua9pNNZj4PzFpRtP1H0qZcezF5I/JAr+KVvvzs0wQbo5HXAdtLf8k/XMQrqHpcgcLc311tzH+jG9tPaVEdNNKuk7vHy3wvb4GNTYxmMW2jkeD2yu615W7HmcrHp5MdvReGZH2glOvYjuy3UL/IU7DVjYWRjwrUSpUjnMZFjScX8KJo1rwIt93PqSypQcD3QISWTDuXiwTCt3FvPqPGLyc71wtYPdtf4LRm69oPM4xPwSgdaZajrhIXPrPZdd7uGy4bLuJAp7qBCl6S7Qp9F3zMbbphLmhDc6CKX69DyfrXlJ8jcX9z+5YuHwhTc+LxAMzC8QOO+EfazZeCee+K++778F3wr8HurTX6haxnim6ueqQ0PghUHKl8+Rp4m3gDSPjiNNaDGkuYj4E0i2VzDBwtoZxOtDcfl7SbjDce8Cckmkuo47cjdXq8yPNrelZF50zmpI9/qQfChLeDbDpQ+1DYnZdGWgR6GxS+KfVHHM5dNAT4SBPKZuhyOqWCbZNNLYghgugU28Wywv0piww5QdiwTVDGWXU/K+CofxBKWuT7TZ8ptl9avNpBX7qHE6lwULEOnwwuDdoL6CdwW7Wz1iu+yYX2Dh5Dt+9bOFDH9Jzb8+QFtlO0pncC2z8AAEQ+Rhp0P800jB+keLhvqm2hPZy7+qPf2yXZT52DlyffcwRfz1ebCY5ntN3ouPhfau5wDF3NC8Dd4a75h9MHq4JA3g6uucSRv9E8cGsToDkNqaJKXSYRloq+gytO4TPytLEQ+JLsoeG6U7sQj7Scy89M+ttiVo+ZNR94Z/51/+1KbIqOMulA5gWgD5jQPU2VHvea9/VCeeZ3gqoyDosj4bGPHFv/mF89tVj3wGeggx77mKfa4hieyJbntqT3rfBPg1HqYlt1URtdtAD7lC7Wt3H4BBkG7FTtClwNeN0hslCyn3GWq4kAGu+IKl8uOthin4sMr+y0tHZdZA5ZPslBQcZz2mXQ42BtzS0tW8qDtCdaliRqryQfx0zHciimmXpff4TBy8RV4/2E8Xj/w2L/8b32wYhSfu8/v/48fPIrF8OdqXH7a/jdy2B87X1yNrOMxpTUHY/89KK+R4/VI3O5HY3y2i4LnTBsG6vDJW2JTfafcyUmnc1VHQLUO1QwV+cwtpL7VDah1IMjwV75Ms+YBLp5BrWt+tUGlfNiOsv26PslVMVYZmfmG62J+Y4KcPlGm4M80dpS8BkfGujPmI+hcMIxxR9k3KI88N63DbFFyfwwwUXOC2JN+pXAFpd/kpu9iIT6CcEydJJheAwL1ekto4MBI01nXvgDf8pDjUB+3INn2V5jLpuAa/xVHEBfAb6duRPkPJe3yQZ4KCgbNUaYf6IZtAJqa4qQ/8FFVQL0WXLYfkiO6Csg3F1eBJO85Xz6YU8Hro8jhcdr4JPPwD+6/98NP3Hff9+f/a6MbP89ZBm5cPJ6zVD83DfnPsz/4yKN//NSVq/+hZ7vM+9/eWcybnlqzyRzXWw82SLjeHNRY9D5RgbZwmTjZKL2BGLWBspGY9tp8Og8IULxQ31E2nkzqYoOZy9TZbHrxUyNlY65/c4qPnEDYwmza/Le8qp8q0y11mAX4rlNVZwObaJYPy73hEY4mCh8Fb4i7OsKR3FiX7sqgi/JGbrhsYIYMeyodJcN9G3tqbh9XQkwdHsyygel+x5Z2mGWDnf2H9QopVKqNnQ4M1GT7gm1Bh1moOGjLPKP0t/VtGbZ24Clg3532+tZ2ykUrnbmNjoH5hsulbxvnCRrYBjqdfE/wZWPQ6EOVltnb4mjNRTjb8LuL285+8f5//vdWzLLn/PNv/vdvuvLWyxf/dD22T7Rh/wF/s+sYkzXgvh6vNrpy9UiHhxut16M6/cvw6unyH7daLAYNjcMVeQv6azgfIznofZtn+OYZHmOq5DI16U5zunj8mnTMs22o5g+5HE/78ribTIfLAAAQAElEQVSha94kt27Kvh0zqswHAfjWNdCfZOjhb57b5tkOFexpt/qBrfVndPPxheORfhUsY11B5H7UHMVvRx5Qw/Pcfo2pX7SNTWaT7Uru9rb+zZuRpUe76OJStjcN6rgve8cdgU/QYXZTlBzDuI3VZet06iXHMaqTvdvG5po67cLi4OO2DfzbxkAQ+PHhyW07h+UbB53OmBeUs8qdtYrtXIeOzJvO/LFeqtFGq/Ht9ut+ifVBTF0DzbRH17xt2Oyd+b08s7qk5/Zth+afew/+9VeHXPze0Zif1HDmauetx1hxEntKh7wNvHJ4rAPefqx9oCU/dKf6pmHBZ0/ZFlO+0ScN01ii16lY1+jk13BuGMKtvvPneafJBsXMNsnIU1A3Jn107X+LvpPBj62NZdjRtGyHioyEX2BMXLftiFNT1wlT1p/qWePaa4wpkyj/dtxRvEC+hXDMc1NQ63hemFrPZdPAeQfVngOjfwN5a+QsyXOnPsWQxCD2H0ED8Ly1necU7dpHUM7sCoOnY2LIRMIm5cvGyLWxM0YjtEAf3W7Bvqj3sgmebaHJPqpsP4WgfZIVBjaOP8om0UeGHDfTeKHTtyh9ynzQS5VNpBJGtVM5EnWp0W9pITX2VcoJAnR4wbMjh8W4SX2W88sf5KZ9DsXUjZ8XfAaGF3wPbnTgGRl48PGv379e5ccO1+2Pj9bj0bB/VnvnLijbnla8tKzX5qt1vQUJln7sPAxabP8MK3sgD8qukW+COw/Q2jTYOOZNpXsDBCMboOXBxmSd8MaEQ5dRr80lkKEmbzqYsLmJzcib3MmmZHmU7cwLzX7D9jsktgb2W97U1gnP9dnm2XzMvNN6c79slzy8KlY6MOuYOk2moVRRtsBu0N+o2IPYToC5YBc6sc7tBuUJ+MHWbQWKseNPPib9lPmZE8/l0zA/acjxn7RhG+PExjrGbOty2idI259qu1csts/q5yRPHjBRsdjHiH56kvCQCKj/CMKKubLiQbfpTdGW6mDMIce+eKot9399jH7fA48fPO48/nXhHn08Hn3k8DeDty8a9i+2xb56No1cktY9dXC40tOXr+qIw1XwVG2NvvBwTwUrpam1hWBXHjw+hvPxbPABOALLEPozXA/qE2zfcdhpe4L1stqAvV0r8JhntUZMjZ3f2PkKxqQD07C89KSeblNiqEFDPzWN6WyrHS9RwgU28Mp+1tnSra9OcDVvO3rVP+SWgfJR/MQvfBxGQVO76ES1E8KN6DrI0k1kEya7XRl+2WBn3uQvnnWP6OiUrnPg2GigYq367Nc0iUf4cPkU0A+jYj7h2293HPATzDE4Ho9jMk+CtrvRSQCHKQGa1UhHO4XwejGvNWXNpWbRp1u2X//qpeOvPfAv/slfy6W81uM998RjBxe/9sTFK/+yt70Hh+W5dQ57OuYAe7wJHW9GHRwd68qVq7p85UAb+KI/Ricfol+LYanWBm02Gy7va/n54fwY5hnOW2ttO96CAtJlF6SXehZ6jcFUtmxCMl4CpkZHF3vndovKP44CuDzZWWe2C2yCsbfvqHJnvAzHNoPmxbApvZ85PpCArQBHZAx+RtOEAT1RTmiKFx9FS5c5aJo4TMqFFO0OCnwEPgou47+7nvgtHeulEqN0f4hzF1849hE/YCu3zgzruWxquGy4bHgOz3X3fS5bNsM8Y1cnx3PdlCwQWxKDY4lryraxTqFiVY1b0Ee6osY88dyRGvaNXEPZh2O6dKhr6JQvo/vvxr738fvf+tkndePnByIDNy4ef13D+H1s9+jj5w6ffPLi/Y888eRvanH2q11njsbYZ+87ozEWWvEQ8Wvz4+O11jxMgoXfFksNoPEwTDWi89RgY2SjCeAHi1GbSAYbBeggJMRsGlnwZm8gqnpHyAcd5Cl1dhHLJx62Zc/GNfNdN9A9rTP7MbWPa8Cm5rr9mnbXMe4z2PBHAprrsIWKXJ/L7mMdNtAtH8RjuVE6ZASRqswvPxRLBjNw1gvuB30idtiTf3TDgNGhjsOH9qLEtAFVt+w6VBzwyp6c2L6Ar8k+NW7LnfYnvWRzD9qekTK/0451Ov46uiMPsNE87LsBf5wB3zakANttf5AFdh2Z43Kup7lg/0Ec4iACeHiuY9AoLh6FxcXI9qm2yF9brfTo9u92kM2/ps8992T24SuHB6uPrzf6/cWZm9Z92M9NDNoQ+2ZsunpwrIuXrtTharVeSy0VaYifpc7sn4MOch46a2GMzroC5MY57MEYbDFuczvxgjwZCQVbnUmWmunOB21irhmoiybAia5trG+43G0TIp5JZ7LJqW5ZYStPqXyjZL+TD3jUA9iX+206Y+JH5eOkvcBPMu8mkI6pjo/RcwZa9qagfNBgp3GXZ5zWKd/o9lkP6vXpfI7wZ5y2Ma/sONh0+wbm+Xxsvtvp+Onmg055BJb1ipN+mI//fgq2C+QnyN342X7DWurIx62t4+zYZ2tcLhq5YF1wIR+db/bWbmRjP14gy0936eMZ+cnt2kgm11/b5/Lm6BJv/P7keJW/1Ye9r7W9C+IZwvwZWB+S35hfunpY6+OAy/mGPotnRuMC4rnShqGeI+ZZRBrkXIzkZ80XExvy4HyN27yb35HN42j+iFFRdEacuN7hUS1fUzmnsudzyab6iFLpYzfpSRQFu8Zs4s26E5146G392H7EyPPDYxnsCwmCgQpT9gjXsw9KytqB+obnpjFCxwXyQUE50CmbUQr8MGXkPldbbpf2PL8cy9RmoMd8pH+INfHhkavAwYSRdeiLV0duoI+ydQvYzjTMJwknfUpsknHFxnqGdZh9JzZTrDQpwtsitxQZuvZrJLaGy54HMzr741RWXUp6xR6Um1ob1EB6LZQvxsBU5KywuDLm8Ns5LP6oXbjrEd1zDzubbvz8AGRg+AHow40uXJeBj33sQ+MDh0ePPPnEld+5uopPrMbFQ5tcjmP4MLjQhuW7Wo+8Ol/p6HjFhgyDDaAuHsNCjQfJAB14iIgNoDYGVLwhjcFGxSYzbTDeTCRY1yKTjWXGVg6vbGw7l2tTCmxTtTmVjLr5LtOmbToNmJ4AneJtafmjvKW12ZUcv/h5pn3KvNqES+66QawJ4Lmt0rGf8pvVp06Z/Rv75MGATQdb/epDyZHBs739BAaBn87Txjy320tu26j8d8ufgZTtAt1AFtDJNjjkGfPDxuVANwt91pvbxbYbc72odW0zobsfO35W/zp+qk+mW/tuCnzpCMYpXS45eWOudC34pmqpTe5p1PI4NHwa/Lv1/rkvPv7Wzz7nf3b9uqXhav72uXdfefpo/Sersf1W195fDMsLR73t55pDxZpDwfGm6xLf6j516ZIuX73Kw5lcqSl4QGYOGhb78sGKX/Ccq2AMe6GTwx7mGdrmMbbUPJe3QHc8hRM76wFimXmkWTX3tvNrfEYb6M88xiWsZ2x5ZR9TPJ5Hrs8gBLkd86c2iM8+ZlvmRmxRelW+3tfUfvnA7oSe6HUaPMHErzoBmE42tF16qSgaE7WOseVZf0ISe4BEz2Xo6djRn/1YPyq2mNYPss6ajKLm2R7q+ilYHrarfqMDta9prNHfxYUMPcQKzxXWQ6T7GdMcghfMow7FhFk2PJwafovgf+9Ld//SE3oe/HxMH1/vP/Xkw1eO1r89xuKPNJx9dO/sLdmTdc362IzJM2OjywdHuswFxG/PN77Z0dcG1Aa1xULDAvAMmfvvXFWZOcmDqL7wqjnctzlD2HcIUmJ+sKaixsq643ZMTEfsiobzm5XfEftCybJ8eNwmv/hhXpQcvR3v2crYlxxKk0p0OC8rWY8TGuUZg5KLRXIJEfkxEup6ctmInQ3747ZuXiduxzK1Q2wwOo11t3UdOnz3I4g/qhwKnITnru1mILPujMCPy6aBLNAruAxqTNCJLSZdfDNGxStKHd2qW4/5HOYbroN6FhSlj6f4sY3Xfmtf2epwG5fwI9ZCboFIwboI5lDkIiOHp0a1P0sN/5oUfvmBf/GhY934+YHJwPAD05MbHbkmAx+750NX+5te9JkHv/7UvztY6ZObvv/0qD1F21Pn8LQe/QBZ6+DwSKvVyAZv84UaD4uBNx/DcnoDMrQlgkHsPTwAEr0J7MmK1AQK3pjYLWqTnqgoGwk9gfUCZ7G1OaGhk3JWedrQQhM1z2UjNbUxUdvt6rnlQYN2bGu4XNjyw+1T9qYIEdVTSJkf2AeCeYOeeJYJuRFQI2W9CUHZmHhlQwNhbH3ZXyeBUf4n3e6Hwql6WPe6emzrs+5E+7a9YHzAVmfWPaGJnkF7xFJx0UaAqQyfcjyLveXdDznkzqXBpKgxKH33hbmQWtT8GjnEb2LRey4fZL79x+Xezb/58Ed//uh5843VPS0eefBTD2zU/+PRavj3w/Lmx9ryPFfxpVYcotb054AL+dOXL+uppy+xRlbajFJw+ArWTo9W66T5Yt6anI8pR8EYdDDnMhXkjETASxAASo5L/3pKjvtWf3cooY4a8wy7TPyJskEdwfxA75RH0HsgtyzRDY318Cf28pPwLLu27rlZfWAMO3r26bpjx+XOn2VBbmgCnn0ATgXWKZT9FNtkS1vou0zXsAnaD2gCbNEvGcbdwHFAZxSPuvs0805o4guUDZS43Y9nAPvZpvyhbxro911sMflCt5tf1Dwjt2MGtcw29rHDtm1sGB7mQiuosWdmq36O2HTmjdpCXQO8xtm78SZw+MMchn9/MNz+Wd3jf8BZf/0/99wT//Z/+vmjRy9fuu9glb/T296n9s7efKRhP90Hlof8luPoaK1Ll67qad4M+hniOdO2f8xKalrUxWOo82Vn8LvzQy3ByKF5zdsP5580ko+s/JMmqAq9ci3VnKZc4wXtGBTw1zEoPcolZwCm+nas0Eckx1agXpQ1Yb2yQcF+AlvXJ4Sqbh66QbxGojtj0pMQn0KjbJifCusTo9dMgbp5jsH+HUO17bi2CKhlM/U6nIG5XC6Z/Vq3KPEijG8GclYygi0667l/9gESxDXY+iydqHantmPqF3zXnx30H7n9zfJwmyk11kVrjQJzgzpq+BYG1Fkbfob0tjgKLb4QsfiNg774D19540tv/BErUvSD9Llx8fhBGs3r+nLvR96y+b0vfuljlw7128d9/3OLMzez/y3ZiAc2dPGtU/DWY6OrhysdHW/qUjHwbe5y74wWy30t9ow9tWFRm0NnAxt5XWIalMMbFRufN9AMsSH952G95OD2rSHamzbuaoN2vIHN5ahNLHbtJW1ntqnugxCYeLOP2PqjnqL/EibCbYEuCJfoCLQq073K0YjSDPPc14BnuNwxdC52OcGZN/FOABOy2oMtzPBPGzQeMHieCXOZb0z+tatbZp5lBRjOg+H2jY6gw6+HVdI/6kHdOgZFGYiqbZc7OsbpfsE6JQ9sjNSkFyLcCcQuH6IKyVufkYNZh4ojxVLJxXbUkFw8ro6x+Fi2sx8fbls+JjUyl6gkbQAAEABJREFUr+fNz30f/WebRx64/LXHn17/Zi7PfXpx5tbL2ruQR9ww1iRp04O1seZgdaDHH39aR0cjOVkQ/7LWTfPBarlQ40GaGpCJ+RIcynphJGHO3TPgeYH/fh08fp1BKr5p2Yc6AzPB5dOYxmaSfbOyKq7rdXZtuR1AKLQz6dLc1oY6I1Z16M4H5ZlnWjHjw/KAQVEQcpFA+J2o5xopLZ7l09xM2aZAfwOFKJrMqUA3J+B0pN0RWmumS6Sx4NjtLxiZougVDz/dgOnYjGrHPuBZh+JJ+/Bonngd8yngDzfFt419lF+UOwiYgS0EXyqI+TBwCDd/w0l9ZL+LtlAOe4pcapPD0diHL3Ut/9UY688/9v/46UPCf/58WstP/J9+8vGnnjr4T0fr9jtdZx5b7p0f1fbIQ6vnxIaLw6UrV/TEkxf11EXWx2pDtzlO0E+pyevDUGu113YGLkhSjW+IPKRO5o7k8Zkxks+5bIoZ8mt1zJ8QzBVkDGZs7UYMJpnbCFGV2/K8n3SwQZcPstSkO/GqzOTqDHpnfDtx99wocq2e4w6RHd6oQI6lXO80ZFQ7+AjQrcd1c9ax3sSnXeRBdhxbV+Lb/dhC5EhNuNwB9SoXTeTk0WWakKn7Fhg4x1WnD0XpaAfhHNFO2C+wbAZm5WOup+cs+j2JHGq5QVHJr7kdt2V+lN9E1oi8FQ3a7MRgCoNPauDLGq+N1tgzqw+2AVglc4VLR2RbPILm7/bMX3/0rR9+Uvd8aER84/N9z8Bz1wA7xXPX2I2WnusMtPzM4zp64vHLn+C58Fs9Fo/t7Z/vyVuM4ODI4uYhIh0erXT14FBHq5WCzaBx0ShooYXffgDXxWaR2eRNrPPw72NyMAg2fsDuE98zJAdZgL/dJkc52AS/WRudgCyzvuGy4bLh8jPtJdzWhjjrjDAip7Znn7Z1eULQ304OjCBOYJtvA5P91u6UvvluI0g+bGJKEBVXwLDcOF3uPBRdn3F9feJPflye7V2OascyI6qt2LZjOuei81A1zJthmTHXTbttydmI37G37DEcxLD449DwO3lm+Nz9d/4Rp5Lneu5/G+3dpqtD5OeuXhn/X8u9mz537sKtff/8TVr1EWzkvzB/zHuQJ5+6rG9w+bhy5Yhxb9rjQu4HZ2tNbQBtwpwX53rkYGa4fC3Id0/mDSBvzp9hnXqIlwwdZH0M5lqwRpkzrLWpTpm5bn2P+UTNi9I9qZtnbPn4czuGdea2Ou111lWNYekk88Hw2ojyGYzrDOu7bNodE/vA5KvRJ6GfBesE/uzX9ASWB23gG/nptea4Zpzob3Xpc1w3561zOueu78B8DPq1q7uta+Dc9IrjtI7bn+uO/XTd/F4xJHbG1N8gh7gWTXL80haNPFgOosEbOH42RRtW0vL+XCx/S0339dWZp8VB/9uYrc+5yt6yPbg5av/h+GBz78233HH57LkLqbbQmnm5oc8jWK03usKzw28+Ll2+qs3YNSz3NLSlFos9LSkvl0v5wDkyhhvWVmdfcb46uZwxwqj8bsfMuR9LL6dnTMldTtZgnIBYOnqOZcM8HXd6UevX/E673XrE6zY8Xh0963ZsZl5QdjyWB3LPn47vPl84YkO7HUztj+iMnPo7tGMbTIBglLrpjKpbvyvo2wh6jIoC/NIL6s/ELpbtGuuOvzd0BZqSeUXTwgX1BCc+3OfqAwq1RnKWTXrmfTPYzjLTCUkbAfKaNhKfSeNJG5OedWKnUzLkpIDPtEcObaHWiB3+ZGOf9EdNoYH0LS5ltv+UrX383M2rB3VPS934+YHLwPAD16MbHbo2A/d+pD99tPrqwdH6Px4cHP86LywuSYsuNoBsPAyj8Q1u59Kx1gEXkMOjtTabroTfuIAMXDqMBQ+QBQ8S8yS+rUDOc0O1GbJdeOPtbEAzvMnOmHidDfs7QZT+6IeG/dJYZ+PtbPB9Vz7tb6tvXXQiU0bpn67blvpYvoI2goPdFvAn31H8yX4qd/yO2I7EY3TKheJ3Ho4TrGdE+Urygz02HcRsY4qd9TpxTLqhgGd05KanYXvzC+hNtp3D3mm7TnvwLN/66H5wug5GYjDmOK737/o17eCj048A80PENPBV4JAR+JwePEnOgNoR3+x+TcP+v9Ni8We3XHndE8+bP2J17crQx+750Hj2Le++ePD04e9yLvkd4v7C2ZtuJvQ9DonigNWnf8nncMO3ulf0BBeQy1cOyXEyVqnMpsYaGhaD2mA0DpgiD8Gc6nUI80HMOZ8Q2AayE3TnuJDwT8M6rneN5HkkzwUCrbp5W3jMSjbrXEPjujbzVN1lAx3GtBPHyHycEDL1+JvOmOtFmRczHbEfyz6q//bV4RXgF93Ww3bwZlqyxM6wrECdfoRtZl3KU73TB0C9bKGn+VVm3pueRsWEr5la1mljhGeYP/NMgziMiT/laaon686IibL/ETrzQaApmBc9kj0hRTqZE0OB4bLssWztj9uw978enT/38ENv/SwXkesm5vOk+m/vec/hanX4l7y1+U0Nw58ulvsXl1y6hzaQ/xBpZ44EbwNXunjxkp586iJfYB1o5K1h0uPFYqHl3p787GjDQmqN/EjOTcfYa2ND7o2RRI2UJyR+TyO2ayngg8qtKcBug6+RcezY2+8Ib6R8DUpn0h9ne+sUv09+7aPqQYzmdS4vRmjNAE+gTrnatC6+HP/GbSYxU/fFY3SZI/PUVmpjGzCWTdBeJ38Tes1VlwOekdO8Ir6O317U/CDviQ6A77n47AjyjA5txRZJXBSLv9vDiWeWn1DsiLuXfqLvOZ1Tmziwnu0NPx/DPuir6+nyVsd6RpZM/DQP/9bf5NMy6zhfdFE0uQKfi8xPKPb//As//OABhkTD7xufH6gMDD9QvbnRmWfNgB8gDz3x8Ke/8dRT9x4db/6I76SezGHJdrdQz1ZYb1KHRxtd8f/HgMvH2JONYiE/MJZcOgo8RJZ8e9V48CQtsUHsNpJgx+hsOidI9ZnHhjSVZ963Q6M22V4+rb99YBGXN6levs1PHvDo7vROl7Fh43Ockw11CrWRoz/yoBldp1z+KE/9SMEifvTdjtssBLwThHnIR5TtpyhZNe3la6tL2XWjbFy3XdGgrSyUHF9RSPrf4Qc0oFnUcQZ21nG5b3WrTn8CvzMck31a5wT42eqUDJtOzCfyoK0ZWQ9Ahq/GmSGHwqPNzilqxHZ0DphDAbjNcq9tD2pY/s5y/9xv6+YzX/vMvW9d2+75ins/0vr/8n9870NXDsbf5oD1MeJ+9OxNt4za288VfTvy/0wwBx1w+XjyqUt64smndPXwUBvGgKnF+hg0XcwXVVZr5Eg1T6b8dA4ZUXCOZ57LPRI9w/qmQX3GVK/8ku/ZbqKJv1MoP9jVeASyE3TiHIFppz+d8miKzz7DdQM/Y8mDOPIZmGUTneRTOaY2d/5imqv49FysdrblqT7ZOhbXjU7bBZI6HURynodQyrY3aOMafeyieIGeYV0o/ejkI7byqS34VUcHm0kep/ppOXXserWV+LwO5uN78muZ5P1lgjhuN+pifoh9SZQHeBzUY5Esmas9mt8E/vaF4bZPPq/+3tM3WaD/33vedWmzd/lTB4dHv5Zt+Nz+mXNX985eSO6/1T/WjI6O17p06Yqefvpy4crVg/rySm2hYdgDSzUuHovFntrC+Uj5zcdInkccjeR07MEcyh1qLjBW47PJ4KHOuDnHJzb21S1D2LcYoSNjPcIvis/yXXVskfVr0PHrWAB822yw2aC/YW5OsMy2M4iDTXJEzxcONkEZc908w7Zj6bkNwNufYO8N2pmR+PD+3qGdNs13OahPiNqTp3JqopLtDNvWgZ52ZhqUMVfVKQTtTWV8UZ7k+KJ/Ltf6q7K2/pFhZ/+THfWSn6LIo7D1id9Jn4nlw4J88WDssevIunXh00Xy3bJnO45sX4/UbzBkf/Dl2y/e+FesSN0P6mf4Qe3YjX5dm4F//X9431NPP/LIH9z/0OMfHTV8Khf7h6OW7A1LZdvnNedSq3Xo0uUjXb16rM3IrtB4YGjBg2PQHhcOY7lcaME3WdOfDkh5I5KSDSrYQFLetNhbNPLLmwubiAxvSpYV2F1mufnPDuETfyHsTQEhTT6z/NvOftjHhMsdr7PRetM3z+WOXZX5NaLcDYLiI/uYECdl7IP4SQ68bRw46Rh0U2RhH+h1fAYoatk23kA+IcuH5RO6ArtJ5javRedhXLK5DXwHcLthn8i7KXDuzbONeVPd7W1hHwYxoa4Jlk19CmS2sW08IyYxtjMa5ba1Dw6VnQNCaM1r/00sNDJHRu3x8Njza/LfW2j/f/qhc1//wsMf/YXn159d1zf7afmZTz3wZwfHx/9mNbbfuemWu64sz9wc677QARcPLfZZH4OuHBzq0cef0GPgeLURw43DVuthwaHKGBoXkNbIl8d1JGcduEze6pCR1CcwnTQht3M3kBmT3GNrTGOf5H1GoDfrQLvEGUalR1BxCp4b9hGeQ4ZlRQN9+zGSOCZ4PhjTXNG2nYBO6ARsX4HCCZL+Zul0+zd2cvMTuX0ZuWt3aiewS6CtjutgOzdJmWodznX82s480ykG22fpmR/0zzgpz76TdvCNj9ii5v62PPG6Zr8nuZtsJn+xlQtfqrL5ycEqJdE0aNowJmM05s2S3XGf1TWwvQ73r6P/q8NF//U//5c/w7e5L4Q/RkKMv//Qpfs+9YX/96jlby7O3XL/uQu39Rz2dTzyZdVqrIvH1aNj3nysdfHSVd58XNEhT5c+DuQHsD9oWGi5v6dhb6Eckvk2as53MMhB4k5AHsNI7E2NRD9P6p5jgMROB3HKZc8gRI1nlr7LnThN53Uxja99Run4GWJ0YmB6y+WgbLhefOYfWy9zNwsj8hkMtWh+AnGX/k4eGonntJ/AV8Cb46Ba/ZrrgW0gh1R8LnfqHcZkm/Adv1T9d59xYhlTUPZDlbmXlCXzJ57rE+wzt/46yon/wFmVXZ+BTtlGKlymf4jKb/H5wsl1y3BROgFjlgm5WButNTX2RssCRdNRjTfLA8+PgaFZPNZj7xNan/2/fu1//sef1Uf/2fPzj+fqxs/3IgPD98LJDR8vhAy0/PLF2w+funr1Tx69fPDvr67yk8Pi/CqGczpeNx6US7V2jk114NurIz35+CVdvnQAj4MU3/g2urhcNJ3h4XH27L72efuxGHiwxqjVasVBtLPBpqYNVgo2HMMPX39bZBr4MToP5M6h1dT8ZwW7+QYdviXEt0AUvPmOQTvs9Kfp2IPYE50J1pugiW+bLWw3svmNOPfrfv+/TEzHTh/wM259+wFkHxvsSt+05LQV7uMEWPR3KuN2V8YN+ciC+fZlXfvvMDr+uinMTtmbMaT0+5bXcWJZRy8Q8lFRCqiQc/pHLC4bQd4xkYFJ6XYEdFXj2DRWTh0/ccHvPPQzO3odm46/0Hrs6pE8XIYaf2kQVYBNAh5YSlkAABAASURBVCq8INM4nNFmcV6H/Wwexd6V3vZ+ZxjO/Nri3O333/fRfzoyZV4wnz+/+/ePnjo4/vTlg/4/b3Thj8/c9JKnzt3yktDygp66fKirq2O+xQxyM3KwuqivPfiwnnzyktabpmFxjufrgnyRqWHQ/v6+zpw5ozZ4bDYax/UEbgcjue7KyvOG+bZbGzHAY3xCUMsnWL5hnNaj2+60B6oc2kBHZB7faU40BWvLwLUYRsbRflU+O5NiBPa3gY7YFmU8g3YN63T4HQcTDdbPCUb4c7sjPmwT2WQklDMQBx7q1/jLrQ/TlGPt2Pob6gld46Zv+5PEnepz35JyTBgdF/VxW+e0oqSdpF2BpPGKB15R5rp1wgdP/NXhCkGA6WCU2FuZzYZ9LA36ZyrKDT2xPmQe6ONIldGD7zXjL19aE2uEX5IIi3yLfiTf+IcyF+o5aBV5cLxpn8+2+L8NOvenj9395SPUXzCfe+/9SNz6qrsuPvrk8W8c9+VvDDfd9uDtL/nhyL2zOhpTa+bugvKKTeHgKpePJ6/q4Yce18Wnrqpz+VgsvRaWWpND0sE9fqHlmaXE88P7zJqxX69H8tbJYRbM74z3hkk8GpRnnqnngOfDBv7IeBRqTnV1aAR+PLQG82Jng67nb4fyEeaaaNYaKX8wR+wh5at7HrF3Jn5ZvswB+w7sJvRO3DjpzJkwclSgWIDvOdhxFszBIEdhfySiR6P9BJqA/84kJmTskbkMikc8gS/H3cv3yKG9s9a6iAZ9+8nqg/UN1OFPvkd8F/DTaYCqrNNZQAHsxeUChm4r0KV5IaadBoQNgG/ZDPsK1l9oIBbgsuHFwYWzLZZqi4VYKOottcHTGs0N/d/kkmwtHh2jfXzU8v++OfPoZRRTN35+oDPAo/EHun/ft869EB3f99F3j1++fPCNJ5++9PGDw/E/HI3D/cPehWh7FzTmUv4GK4c9Npemo9Valy5f4ZD1tI6P12wTg4aBDaQ1JTvRwENjsVxob28p0yAhPdj42NW8eXujHanX5sTO1MHIQ2ocg4NFsKFH0RF9o0NPw7YTP9EF+Or2AUyntk74rhfYKVFlw51kbr+bx2ZquesF/AS8CanAyPIJQZtbWAfdiS9yI3ShdJiQKecWM29ql2cRPrYy2u/2Aw2QwO3N1LxA3nFoatTDllx1HBnmlQ/0rI+qTtfLF9v1xHO7odJzW2CSm98YP/cht9RlgE6Qg2BsGcrJ1m3Bwy2sRnvSOIoDQnIIb3XgOIpFrLR3tQ/7f8Dc+c29/bP3Tf/mOk8YrF4wn3vuia88dfnJo6tHf3Ll6ub/Myxv+uTZC3dcOnfzHWKBaOQhOZIjXxauHhzJf6zkG9+4qG984yn5L9ZGDFpy+FrunxELRf7Z29tnbeyxdkTugtyNoDMvPDaq/Hfm1sYHrw0y8j0ysEavcc/StY6BGD+Sx6nPeqypfh2mNWZbgFFnDDvt9CpH+YwqZ/kKy6nHFtady6epYwraNa9vaZAT1wMffHb+rilTsX7Zb9sI04rJMRpBXB37mFB+3Vf41jXg9ZF65cZ6iS7YxtLxZ7/d9W15jnfio2s/p2G9rb4PlkGsZWO+9Szb0oQa7rPHd0Kr8cWM+IMLR9eIrXhbvOGAyQuBq+PYPkf9f1m0/Y+v99ePirk22b5gfqf/PtSj6yv3Xzpe/f8OVvHri7MXHr9w6x0b/2MMXUOtj9Wmi9c6OjoedYW35o899pS+8fhFHRwcsyT2ai04T6nGWpnqgw+lbZBz6nHzWtiwFoyxcp/M+VTN6bqAkF9oN5DbppPvCYFer3EYT82Tmvc73Zjk1O2/QztBdXzs6tuy60F5B/SCORDQbjvmYVQ9ZNqp95jnsClAL9CPmboMOn5PMMU0xTGXTbtG7Dp+R/yOUPuvMvUT/kiOesVQebR/w+vF8UEj8eey+dBuv6Zbvn126lOcJ7qY1j7l58dUzqoH+2EhNdWh7iduRROsiUHDMKhtLxzm+RK5GkeeG8HzQ0auez459vZ7zKF/f0n56Yfe+r9bvWBWxY1Av+sMDN+15Q3DF2AGWt7/z//e6vNfffjzF6+ueIDot6PtPz3snR9jWGrV2RDYXZLNYgM94PX5xacv6dKVA/nvf/A8YENZsKHssaEsNSwoc/lY7O+psck4Id58RjbIcezqtfmHTnijRvNpp38bsF1nx9rBm/Vcn8tFQx0a1yOmtu3HqEMD9tabfGKHzlRONm8j6hutPsfnPqBj+9jRRBdb6+Cv7F2eccqmE1OHP9kGuQg26ix6mjeXO7kzXLed4bLRab/THkSQ8uMHQlCZIE00Jlrtui0jtvpQLk0MLzrW38Jf+m798AxBN+SHVdS3a6ERmS+Ua/rGw0JjH7QeW276cDm0+Nyw3P+3i/3h9+646VUPex48R/ieNuO18djjZx7+8lce+S369Wt7Z87/xU233LE5d+EWJetjQ97WHPJXFI44UT596aoee5zDFZcPH66Ch3FrSxksCNbHUgsOVsNigX2TL8Ajbz02PHw3rAN/8zr2Tm4783eLiCoXH1n3AQOE+YxBMHCdcT1BZyziWjBGlo/o1Xrb1bt6+Ymi9hX2CS9Ad3vYWGeEjlXHZqbodhDAtGNjPdNe+lFxdOtvdU7rWm9Ez7qFrU6HBgeg0rUcvzv56XqVk/UZFX/5QjdAB0VLh7m7rY9Qy0baMO1Fs+IcvTapj9iMVZZQx7/wjw558wF2LHlXkPtkxqUphVRjP8QGnv1vmBvzuHa+8d30pBoPYP6JxeL8v+PS8ZXH/uV/+wL544d06rrPff/nv3P5qw89+udPXr76a+ve/tP5m2576sItt+eCC/fxusvrwpePNXlbMb+fevqyHn30G3r88Sd1dLRSawsthr0Ji30tl4D1sWB9tNYUHgvsfOkwau6SPNOROWVstnQak2CtnMZ2rtJ+x67PFBvv+cHghvk9GeO4ztb1hAews//yQUymtu3YTQhiNRL92Jah+J7829e2Tpvd7UPtw+jW2/rtO5+JL8N9sD3zDZs+r318uNyxPY2RuuF57flZ/vEdM5irc5kiseYOZTPrzbTWYaATSgzKNpnjxOJ6olewDEw8NkaXkalWRFNrTWqDJMYV+5H4N4ztGrAu2PMYgtQBqf4kj57f7stzf3Dlnf/oou55nvz/bHTj5/uZAc+M76f/G76fhxn4zP/lI1e/8MWv/8nTl+NfHa3bn/GN7lPa2xtj2XTc14pFqrNvrCN0tB518emrvPm4ostXVzyQl9rbvyB/u9t4aHhz8YPD8Dcc7m5g19loOoesXtSbadfIgcuw/Hp025zCJE/VJseG5m8jd2XXTyFq8w427msR6FgWbM59B/rmMm2NyCcQGxv8FKvlgB2xg9Hxo7uLj3q4PrfJRjrZddqfMMnn8kzxSbtBmx3qDTvwY9h+pi4biMReXuhui709ctrEg408+JWum0/ZOuYZLnfa6PAD28DZhBF/o8KXCcvKFp99EM8bkMrEuULZoINp8JDoXDI2HCxGENqg341oR5ntS/9/9t4EyrLrrO/9zrn31tSDZlu2MRCSvEB4L6wVeIuEZGXhl7zkkWFlZa2HAMMiARY4L2Be4pAAyUto1grEYBsDxrYsD8iyJNsqD7JsWbPdtibLcltWS62xJbWknqq7hltV955h7/19+/2/fe6pqm613JJdatXw1ep/73k4v/3t6ZxqqTc29oXJ8YkvXhC6T++74se82sBmlfb/vve86fCzzx66jiJ9YXxqx+Hd51/k8u5EDJgUNQ6XQh3imFOFN7z6X7k6OYcvHzhc6X9O1OFSknV6lHfGQRHLa96hjn75wEEry3LYCJH+WkmNL4q182DJGI+IpjKkMXFgCrCxFwj2GTCfVLwynoKxUTH607gB+RiDycijdsSwgzASwxbUzxh79TPikx9hjW+EurT90Vz16mpY86q0XuTXcmFUn8c88cijCmtcRt40v1CuyRvxbIJnbhS0r8jPSGfUxaN61R9SHBOjDla/upDos0HqNoq08rwxgiWRpHqEAvIxbJ21DbQVUD6ktIh+qCT1JcWhLJohxuWRMa8CIx35PRRYEB9JEB9h2MiK8UI7CDACWj5ofuSDSWCuCFW1F+/jrEh2T97p3rRbfvDB5tKhEwuVbM4/8YH3/NTs0nz4+onji1dnee+xyR3nDyd3nh8r2K0LkfTCUQfYNXjXvqb5fp+O4fIxc/wkVWWgTjZOve4k5dSjXqdLHSjHS6ssw4ZDlNYfESHGmAXYnveoS+0e9al9ebTjE2dZGbuAtCTE63rHGAuBnyFJ/kgikPrh6j7ShCWdfhn9bvIJ2m2kYUZ+Rh2N4kra2rCM+qrzdiUe82Ft+ZU8eCZ9LkF/1dW1VlB/ktaThHbgaplWmlfQb0Sn50j2hrC6DLdV0P6mNT2mfFqGEaduWxbmCsbKeSTkxzShU4RMqW9wGQk6z1IYlahfMKciRCsSypAXf1GWZZTGE2NKGGVGfEC5ACY6bqzzi7MIFEPh7Gl0/8YQx776Q3Ovf472ZEL2sy0I5NviKe0hX0Bg3xX/vFyemTnw7JGZ/1wR3S6dsZM0NhG5k5P+Z4jwMps4z6CcHDbYQemwiQxodmGJlosaa0qPxiemaGx8kmLMqIMNpNvtUafTSQsP4Uew4DBWmFYaVgVsKKo2vnU17cXEqOvF0tr4th51NU5dlfpbafh0aZrGBfRV+6VKYfRTWEgQr3laaZpuHqeGkW/UR01XtenqtuHT3Rgj+EVsaozNQkaKI7cJpzyjurUulca1rvpVGl6rqGVW+q71M9oJEFxsBKxiwvNlFCUnih0oJ0GfKMMAQoKNx7Nu/kKMcWbq4NDWocLhSYQe6XZ6n54c2/3hXZ4PH5j+6U196cATr/y55NDJk4sLC58qyvrtk7vPf37neRdVnfEp8rhwOMhjAw2QC5J+reTYiTk6isPVPN7yOi+Uj41Tb2ySmt9v71De7cI/BvXg7xHlHdIxY9iXw+VeLyL67xwCxgtk0xgF2J9Kw62rfhaMn+q0vCltTZzmC5pPhfiVunF4U3/SmjbWll+1o4i+RNIwi9ApQp2pzKj+1q95g8al/NpXlENejdM223zJn/Kt5tGyrVI+lDvdVW5r86hf4yJstfWnC4fA1nE4YlwBGWkqncsBzBknHlFxTPYvuFQKxjOqjWMuCFyVhgk2T1mHsiwngmKWkURwEaEgEfMhkkOdDnMJQ4/Dt8iwcIVk2S2YH5/M88m7D0z/TcyNLNIr93OOas7iPznv7/bHu51bZ+eWr4T53DW584LivAteQ1l3jHCGx/MH0n9sjiUC5DOqa4+vHvN05LnjND+7RHUl1MnHSL949Ho9uN2kzmjvyLIszQ21eb14qKvikS2c7tdDbYBNN+mRRGBPGA8dX4bLGGOGq2EMGdIFNn26mjKar1FEnoix1Xya1khQgUrbat02/2q4yat5XiCUZ6jNq277FJSxAAAQAElEQVRS6p+kvqXwKM/pfq3v9Lg2HGGTp/ubOEo8G7+s+DX84qIz9qXN37az4qLtHOOmY9jBWSDPuxj7mPh58A8RY4p5JJhbzJkLnD3OlF0h3fjpude5p/bufROfIwO2ZjYAAaykG6AX1oVXgUAWb5j6e8Nnn/WPLfSXrysc3y752LF8cmd0WCQqLBbqctahgM3WRcJhM1B/uaC5hUXqLw6prLBWZF2amNxBHbzVzbHgdHD50ENWxCKkm/PKwjRaSBmbgmfG26pWQgFpQbBIrbiRGAtZExfXpDd+j0W6lebRvOguytCKNL6V5g2oO7koy2gLQSysRBHvWBiFVaIu2tV0za/uipAmo3LIgrIREmJUpPGs9UIyCusC3fiF1K+SUXl1tQ6V+lEEeTKIUKcq4jDUiFFGFdRFH9p2GjemMm09EXn0GZo6Y9M3JGqY0QiDfXMgw8aoYQxfZG1X1SEiLAcY6xgz9EOwaTB55AsxkspLhnAO+8gDx87DHPPru52xL/zVH9x94sD0ZVvkYEXpZ3r6Mj7JxbGidF9dHpQfGpva+fDkrouWe+O7cbDK8CUw4usPuIAfQ3XNaU7MnJinYzMnqd9fJh8i5Z0e9cYmqNsbJ50bGeYIYW5gOuGteYYxijjgCPIGcgzeAVIXYoynKsCuVF7T1iggzxk1yqMHMrUH1vJr64I/wJYC4v1IQeNWJLQ23PSBmr4ij4aTYBfJ1bgz+VF3ky5N2RRWv6T6U79GcQI7E60HYUl+gQ3GxKYJqz+mOH0uLct4hhXhAsiqERNGHYzJrQrwqxh1s7bRCvaPqKZvbZzgOdOzwIVfKMM45RSzkTBHIuIEl0+GgBr2wOnrV4X26xA5xPxEzLtfjjGbjhN+/+Hpy0rS18G0NX727MlE/xPtw2V/56DwXwiS3XvhJa8bTOzYzbpflPjsU+NG4piJYyRlrPND/0ecM8fnae7EIg2Xa4wtUQauPewdY5gjY7isdzodyjJlTungyjqGWg8UUKeK4X/BWGL8AkesWZE8GkwKAj9D6p6mlKZxo3QNq1LZNo6JEcepXsFzxFOF+BV7wnNq+wxbY/hVuv8x+pU0ikt+tKH1BjzHinRt1vg1WrVzwXMxeX1+lOE1eVb9Mc0NQXtoauQHQyFaDTd5Uh/QT1mRxgvKtNJwPOVZV/KifcEXqAg3os8qwhhRGi0ibYv0J41hThIzzHXC2qaKhI+8JS7oD4aYf74Tshvnxy6ZGf0XrKIW2/yyJ3gpBHDSeCnZLM+WJLAnk31X/Fjx+JPPfm15WH2hDvSVmE8shDiGJa5H6e02NlcneuAkHDojNthAS4MiXT7m8fVjMKyxuOhm0cGb3C4OWD3SN1kdHLCyPE8LkYwWOMZilYQFi6GgCyjSWrddEBlxLO3CJ1h04V/JC39Kk2ZhTPFNnC70gjQVax1IS3WrG5CHIaS3caJhpKmrYqSlhXxUltVVaR64Wq/A1TzqJuGZkov41cuFkKCuVWlYFRHfupGaepq4tqy66QIxKq95tL9NXYLyEeVUAr9Ky0daLaNxkthoGcYzCvomyhtvgAM2DdHnUaU2CGWx0WPZjzFDoPEHlNMLosPzefj1d7dLF2LlpYjZ2JNZZ+LGPO/efvHY2ON797wpYH6gBvy9hf7guepD7thzMydOfk5i54u98R2PTew4r8Kz4xCQET5UwCUK4BYko6LyhEs8zeDrx4mT8/Av4XLuME45gRXmxTg0RjnmBk5XiI+NQA5DQXrQ8DjJ+iCNH2MUoBU7RKbkR1zAmGraWrHGo/zauFP8Wq/meYGYNF+qG/ViyJP9MNoTSF1O8QLbE+RluCpBPlWEG/EsklxGmaYcwqiMtSwkSaO86APDJrXPq+KmDk1LemE44PlY60T6ih3D39ahbaR6tW6017bduE3byI5+EsGsIcTBwyMFJDL6r4JDEWMTKSOVYJwlEspkEGHciRwicNlIl1Csn4zL+TGW/Gud7uR0Z3Ls/qMf/7W5LTQlTnmUmUNHnh8Oiq+WNd8o2dgDY5O7F7vjO/D4XdJ/I1gHSZcyB1e/AlZVoMFyRfNzS3QSF/RFXM6LooItRepgTvRw8dBLSLp8YO+gxJ1Ix0LHPWBXChj/VqxjtVYY75DUjKmOZRLaTy7yvtDVvEJNObiwg4Ax1Xxaf+uqn5GmEqSjmdSvNsyomxG5Nn/yI07jUzryiIbhstpn67Z+Da9Rm1fQXiqvZVVr8qR4hGUUL8ibhL5G+M8kQV5B2qoE847WKGJMBGFpnjHlb8ICf1TpZSNNjohRIsrzjHSyCOLT82r9kcCVsEYKVS7EogreS3xcKL8Ny+Utx2/+fw7R9GX6CxZkP9uLQL69Htee9kwE7vuzfzSz/9Dc3hPzg+kqdL4eO5OL1JnEctgj/aiBxYL0ZMlYYlRYRNI/OJ/Fl4/Z+SXSrx+6sRDS87yDw1WPuviEnnd6hBUJmzZhAcMihgVSF0pdvE5VTAvdaloTFiyeDGleFE15RBe0FbX1xvSFgJGJkT8t+CN/u8BrnB7sdFEULJyaT1CPhhuhzRSvByoo+QVtwp/qUpebxVjDo3RZcWNK07CgXkF8K0b+1h9TGtrSOKhNa90mH9JRXvvVhAX9aCQo39YhqTz6hGdmxDPKCDaD5MLPGp8kLzgsar6IvChGKuwXhCJQhs0iIn8kvLiEIg5VjEO1i2XlS+/k2U53xxd37bjgs2887385gC8dW3njiPv2/Ivy70/9o8efO3rseh87t3Undz09seMCiVkPbDIcrEjf4oFZhjBRWQdaWh7S7NxCuoDMzvZpGRd1h9d8OQ5X+lZ3DF8/8qxD+oMhUIeyLAdzQR1MzcEKY6aHLIxxslu4Op46/iwR9hDRJvIIwY2YX5CONQaRNS/yBEgvj63tq8vIo/U1bTDqkVXhgMajsoJ8qAr2gHrhYRz2w+nS+LWCEbGGkY9RPqCuoOFWeFjWPCrEaVpIebUfKu2Luq3aMFywYNQnKpRVl1FW4E/xcFt/0weUQbqmMVaylB95GEw0n8Bt/NQ8Y9tfrV+FPkasXBGjI/o2Fx5B/wPKBeTVNdGBV+0j5kfUS6jgAjrPMftGzLrX7zj/9V84fvK5BaKt8OtVdMYfnfthRp6cny1uOTKzcH3em3p8YsfuQW9yZ3pppRePCnZf4YZe+0ARp00fIi3jq/nMzCwdn5nBC6wFGhYFqT0S3pJ3Oj3K9as55ope1nU/wTCMxkiQT8jDFjwuIR51chpjhg3HZg5gfJhHfrgBYoxnGIkxZkHjRvkC4hnhAKl7ipK9oM2UR9DGaUIdyY5SuvYB6VpmpU9tWND/1o98mmdUVuBfVUz5VsNNOQ2ntXpURv0q0TBssvE3eTm1rX6tK6LP6spp9a6NU3/E2Og8WFVTZ0zlOD1fU0eMQnHUZmsUWZZRnjdHSe1TQP6QxkiwNgrVuJ1Xdaiwfxz1QrdF6n7xwmLHg2Q/25ZAYy3b9vHtwVsC+9/xEydnji/e/tShmf/SHTvvEcp3VrX0YumFGJcJ/S9dBewAlXdU4605o6BuIos4ZD1/+Cj18fZK/8s+Ve0oYBEn6lCOzSP9ChY2kgx1CBYoTcJaiwUNixw2c6xRqxsGFlItGxCZhLAeDr69cPBCfg9pmdYNaEgPCdy6WhcWzKD51I9OqH+lbsQzNiVVitfwKE/AYq5xrRjxPEpn1KWL7arwXIhjtNvEERZqGm0A1Dy3pkEpj7rYjLVdhisaRnntuwrNNGUQp/WlMvC3lw9GhqD9QZz2RcNtPq2P8Ux60GStF0ppOKxKzHCcQn9wRMBWQgw2Wl6fEfs5YdgJZwa8qYo0xJvKmklid+xQNrXrpqndOz+YxZ2PHJj+ySHMYKv/iXv2ZHJyR/+Ro8eXPlpX8tGduy9yY+M7JFIHGyvToKhpWHociIhw6CTCpaQGQP3H5sdnTtLhI8dobq5PZal3tJx6uHhMTEwlt9PpwD4i7AOAMY7N+ETMISGnm7dn1NtIx0al43QmYajTJSSgZzreaksB/fBBUn0eGbzWCVfrCbCHRpLSUzktq8LchAO7IDqlLbU3rQNzQi81Hn0OrTQNfo3TeZiU2sLzoLKmLfi13RQWavNof1nLIz8jvZGAS4TUhUZp+lyMvIw+qARt4g81ingJIfALykVS+xfkVeFBKKJMRFhFaCdCnCQox0jHKxatiJqfiIOW4OLC7MGISeeSx5hUOEzjCyCpKgBwktdZb+IefBW7bqp3/o3PXfvP+rR3Dypr6tmqf++98k3V3JGZp2bmBlcXPn5qfMcFj+8872KJ2XhaQ5hyvLTKYMtCOHySw0LinFBZOTpxco5Ozs7RCWiu36flYUHpgoIy+muJae/Iu5RhH8nyDkXKSW0xjQFsQW3ZYSzUrgPGlEMkdVWaluxTbRUKSUIpfuTXulSaX22gcWE3EolRX4BdhOTKSr2nhLWeU9J5VK7Nr2FGWZWspAnqP6PQHkwNz0iYx6tCEykOSzTsWvsW4WKt0TkqlNIYZRlMGnFqS+O0HXW1joB2VRqnJt7Wp2HlEJEuqKcR6oWfkZExBwI6JvAL8kQtCIPOsgx3RSjPCB4ijA+ygDHGGptHgTEua48xZc8xO0r52PVj1PvkFO168NDeX6pQwP5sUwL5Nn1ue+zTCWRZvPuZo0WQqSeXlsr/6bkznXd2Hu72dgYvnVhiw9DDlC4u+kZKsMgEjhSw2HPMaaG/SHPzC9RfHFBRVmnxiciTY+Po9sZINxHdTLKsgw0+YrGEsBoyDgKNIuqSU8QpXYhDpMYPF4trWFG7wCJPqieibsGiDBcLpKC8LoS6WAr6qnUkF2mMhEbIq/mwuOoCqxKkrZUutGvDp/pjOjhqXKp/VLYpE9EX7Y8QqociaXyrpgyv5GnCgmdlcAjJbdhw8mvfBX3VOM2rYn0WxKk/CZsC9ghKm8ioL1oGr2PBBpuVZJTaxzbemoCgc4xyAfk96sN+ivHLqa4JYxmic7HqdCfv7U5MfnRsvPdRLBrPHf3Rf46NY+u+zW3ZtO6BPT+NzbPzvBf5ovPhv+86/6JvTe06fznrTsQAph426gVfP+BWTsAu4FIi6bClXzx0bhw/PkMzMyeo318ij9tdt9ulsbEx6vV6lOcdyjA3dH4J6kvjirrU1n0QjEeETbRuhD2oCK7ai1CADej4Bdh50DEU5E1xmk8lGH9B/phcQZ4k5GlcjYcQr7ajEtQhqE/d1B/kDYhTMVyNb6U2hSjUTbBnSjbGmJNturpNHvQDGXWu8KhuTWvbEbTPaEeS4kp/U1wqx4gTSN0Xk6ZH9CXiIhGpsf1RXagf5o4+Ih71CRQjo78CRQx3oyzNDwworucRBViFvAF9rlU48OpBuvKMj1nZc1mnc00Wsw9QT/YeXX5dn7bwlw467Uf/oxI9ObQgdf5p5+VjMRv7ygUXv255x64LJMCWy8qngzRTRjUWFwdheEG4g/XFYe9YXq4BhAAAEABJREFUopmTszRzYpb6S0tUOw8DyqiDOaH7R6fTow72EZ0jlOUYJ8L4CWxAUO+qPBY+nS8B9Qc0kFz4Vy8ggdSf4tNYymodsFW1MbXtNl3DKoHNtIpYJ9UPB/2IqR8aFtQnKZ8gTuNVgvrjmrD6CXECtbarfgj95NSHNr5xBfXqXGvTNKxqw62rcY1iaq/pt/alFSO+9TcuB7iwZYE4tY/wqL0AlmrzAruPiEvPjYcWjFrEOFL6yTAcHXAg8riIB2UOBh6qsL4VGPfa84Bj9jWsdVdEzi/vueqJmZ94ukzF7a9tSwBniG377PbgpxOYvoz37vnh4eOPHr+7qPnTjukmycafCtKr9P8wyrhgNMqwHauwAWAR0u25xkIzxBvd5UFJ+qZ3cWlIg2GJN+YeiyyWqqxLHd1A8PVDLy5Z1kHrqCNSSg9YdHVT8CKjzSQiXpJ0M2Asaipd3Bh51a8KowWTuckfkE/jVH7kT2lYDFE1MdyVsC6kSXgOPIQgTcUo10pQqPW3rozyrbhoW0bSPCl+FG7j0Qyel9IiremaT9X6W1fjVLK2D/BruqAvrTTPqpj0edvNg5FP05q8yiVi00HbpJtEjj5kCAtYYDPCxqKbCwvjDaWkN5POR7ydDyrvfXYSl477ur2J68Ymdtz4g99Djx3WfyyLrwDpgbbNX1m8990/Uc4v+qcGy/LZvNOd7nTHv9GbmJzrTU6BeAcHJoGYAsY+4MDlcBPRQ5bDRNK5sIDLuf4K1tzcPPXhH2J+OOcxHpQ2cMJBizBPCHNDMNdgkitzIcDmAlphdWEPIQjaOU1r45Kf0/xRW1A15QXjrjYBF/Ws1Ad/gBh91zjWtpJfYCuxEeYqzIUkIgw/oy+cykjTFy2j0ji4mo/hpnpX3Ij2BXVAeEBEI0xQPEXa14D2A+oKcBltpTgU0HWC4apSXMrD6AOjDiFBXsbz49SLSwfCKC/Io+IQExNNY82DtUSgDCtankXKMsLRilFHgBh+SRI8uAuBKqxzNca1wuWyclyg6BOROrcQda5mqe6b/fSvHae96d880fb5yeK+K97iv/gHf/vZQeXuAO5Pd8Ym75zYcf5MZ2KHE9h0jYuaXjp07PSCkNZ5pnQ5L/BmXPcN/R9xzs73Sb8OLuByPiwq8hijGDOiPKcM86O9fAjigkSkM9YsCOPi0UbAgASMdfqyAbfxC/IJ7CMmMcpp/Koi7CZirkHovKartP7kIk7ztv7WDSley2jd0tSBuDZd3VU16W04oG8MG06u+mNsymscnjlgX9NnYU1Toc8MSZLANiPyC9xGmm9tmqCeRhH5IPRLUln1oy9oY7W+SEhq8sGT8kUiaetA3xDEPFCLzojwJ+IvZEUZImBP4+jgqXEB0YsmxC7Igkh2H+XZ56g3eYO797cem737t5dpzx4h+9nWBPJX8+mt7Q1JIN73nr+z9MDjT98zv1BMl65zW5Cxp2I2MRTSz+cdLPQxLdKSZSSwIP0vHukndaw7VOjvuOPy0V8a0OJALx8FFXjzoYsS1k/KcKjq4AKCgxtRluPQlRHWRBwGIulCqAtxI05tBCTqospwAypoFLGByBmEMsijm5XXhRsdUlfFIqhfhbLJHxFWETEWVpVgJRW0w6ijlR7w1K9p6rbSsCpqmbXS8rqoow5Nb0RYxBu15XVjaf1Nnog8kTReleJQR1u/uoxNVbTviNeymo/xnBqvCtpuEoNnI80v6F8k7BYE3pBg09bnZVw2ggRsHJ4c3BoHqxqH5FJV4U2uo+N51rt/cvfF143v3nXD4EePPqoHDNrGP/fi8rH7qb/9zPzC7Kdh9zf0xiYfmJzatZh1x/UsmzZgnIGIMTEwNBjPSAE2oVyLdDEvqL+4RPNzfVpY6NMS5klZ1qQ2quMSMT6qNDcow3E4Q11ah5DHuDdi+Jl0vE8R7CMgj9qFuslGUhzyog/cSlbr0/I6XzS/Sutf6zLsLUCMMmpHcCgKJVvVsMYH1Kv1sLZ9BjHKh1G85mFUwiiTbBBzD0FCkJAF0r418ui75tX2VepvFVBIpeGwpn5th1FRmsdBiPWiAWm4kcYF0suGijFIgvJq0liOKMM0ETwgY24wvoQkF37tS4WBLb2nyoVYeym95E9y1rljfGzyU4O/N3/n0i1vm0cFUevarjr2+PNPzQ/45sLTdd2xqXvGJ3ce7Y5POXCiGqzdiKXD2NYqvOTAWZXAE18/PL54DEkvH7M6P3A5HwwLfDXE/MBazjCSSBnFDC9QMFhR1zG1A4yz7i9O61c/XA+3ldpEQNkAu0j2AjeMwqe6MdlfkydSkxZTXOMXxL1Qp7bTpJ9ah8ZFlFWpX1bq1HzoCsJEaT7geRj2yOgj4xmCuoiTkVjdGImRR+M0n7qCsPobMeYn2kDZVB6uaDk0pHNA623CkvKJltU61wheivhLRZFAHRs9/lZfBHdUh+ch8phbDv1UYV6kvb6snMdFc05i9k3s89d3x3d8cfnWtz5G9mMERgTUmkZec4zAKoHH3vuP5p5fjPc+N7N4xWIRPscy9jxnE9FJl0oXsYlEvCGPxFiVBG8KBQcmvXwwFiUvGTmO2DACtV9BlnAJWR7gEoJDli6GIhELW4bSeSNsJIIDjS6KDjtRjQuMx4KWFlK4AUp+1Kt5kh+LnropDenqBi+kcZpHw61f34Z5bHQei7DGaR+ScNjWdnzarJiaMpwWZF10VYKOqdTfSsMq3QAY9bbSONWpYXBCnoC22vgzuW26oI9ah0rzfTtXD0ma3krrUGk5lYCzgDCw4ZkoMafRBsJEVHOg0tc0rGvS38etsMEPSx+lMz47vvOCu8+75Hs/0pn6K9f0O7sP25sqAMOf6emMb3vH/3mwZPpU7Exc2+lNPTw2ubPu9CYwHzrgyXo4xeEgg/K0OTNsFSZG3gnVuIgPioIWF5epv7BI8/orinArvPl1jilgsPAHo6ZfBTsUcYnhQOn346vSk0MdgTMKGNtGhHYoja8eXhCNcGzqQUUeUrtWediWzhG1+RTGvFHbV7+q8Qf0WfsBBYZfMKfghw17dIRxMBcRtBchbVfdiDySpGmMvC8Q2mL0RVmom+wcYXV1Xgk6nuJHdWuc1iEpLGhrVZqm0rSIcmkexLiSR9Mi1iKVIF3rZTx7W19EnSotl2H9iqCtfsFlI2KMUZQkRnJ4/rJ2OBRXOBwzFKnwAcMUn+v2Jj63c+eF116Sf/+dNjcADX/0H5y/4X8/cujEUvG5uf7g8hjHvoovH7NTOy+I1OlSpZe3ABvGWNQBfNXFmo0lH/sJbAngPeILzIWFxQGdmJ1PX0D6/eX0X1Osak+McSHsF1mnQ3neJdKvg4I5APtSGw5YwwLGbVUCu2TSNN0H1G3SBHGMtAhX4DZq0hu/2oyGW1f9p0rLqwR1NK7mVTs71dX0gDwB7TAJ7K+V5hVcyDTc+OUM6atxWq/mVUWwUFdg4+pXCerWeoLO1TXzMIz2nzZPm0/z8ihN41phOCnLcBPHHy1DlBGaAX/C2pOl8XIYP4fxq3EmGGJdKyovNdM8dcb2TezY+aGJ8fEbftT9rwfJfozAGgL5Gr95jcApBP7Gs49Xu7j3NHN29bCMH6rqbG+QiYo6U9iee4SXVaSfzSXP0j8gDNg0AuVYmDLCekQBhwpdlHSz0Te+umnoJj7E5aOANOyxSTDyCVY0/CHsH1CGYwAR1k8scBEiQha46oew2GKPGYUpuR6F0yEspSEPKkphjcdJQjerth1G3BmV8tGoLUr9X6kDZfR59OCmUn8r7VsS6IVR+xpu/QEP0rYXtB4ohZE3uQgHAGv9rPlZN7FG7YYREB80L9yUBy7+JE6CBhllBBG6ScChiPHAHRC9yrFlZAgTDpEMBWreEAb4GYcBxqUjUOl8rHz0sTv+fD42/snxqamPdDs771o42R3S9GUgiqrsz4hAFi+Zes0JqcIdOOi8g7Lu7Z3e5PHO2BRTPhYdLgYVLgg1NmU9VGkYZyHCMBNMHvyFauzQeDtIw6Km5UFF87h8zC8u0uLygHSOVCgYQsS4YefPcspxyMpxeIsYzYCK1A5V6lep32NiqDSstoJsBJMhmEcjBNQuWd0kodaf5kiKiytxTR0RfY5pnmleRqUB7bRi9eM51dW05CIO9xNS4UxFjT1GuC+U1hkAR/vMsOGg9Y9crU/D6jIqSX7tI/JomNWPBhj5GQetAH9APka8qPDgrAJHQZkIoRMU0bGYCaVzFf4SlNE+OPS74chUg7+uUToOFcayqhnjSvN5Pnbf2MTkO8c7vU9JxY8f/PGv+5FRfBfO1ik6fdlPy/nn04Cqap/3cjnH/MqsO/F8Z3zKU28iBlwUKkwCZY0lB3MhQgKpS6QXktqt8te5MChKGkL6BWSIL+plUaF6RzUuMh5jh6EmjkQ6hgGegHFuFOlUV0bh1m3T27C6kRh1MioNqIvX+APqbecXI70VsqCMloNQRvOF5Ea016jNm+wR9XBSxEUkjvJwqiOkeIFfYKqqiDwII17tVNCutqcK8KuQhPyaD9I4RDBsmdO8YAq4WAgKtIoxkl6sdS3Q8upfm6bWmFFGOaQuZTnmTEaCDQVTFWMlul+QXjaGVSD9TYeqjhJi5xBR94ZOPvFucTu+shDOO7F3708y2Y8RWEMgX+M3rxE4hcD09GV86zv/VnGEOk8PB+FG5+gjPuafYOo+iQVm4CQTCJcPSgrYUCR2cHHoJjH8jDisgRQ4QsiHA0q7mdfY2GvnyUEeG5Fu+JpX9MCMBY9FmsVUIlz4sXyJxqEuVo38gnQ5xa/5I+liinV3tGgjjHwMyUhaB4pRE9aLDvJESBq/5mV0aEXI3PoDKlYxDjqM+KYtadpCOMWhHXVZ6xjFMcrJyC+j9IC4lG8Un/wat0Ypj9bTxqV2mRi7QBLiBeV1Q8EjNOOYZSOX0kVO07R9jzIOG1EN/gXe5lbYOHyIgWNnPst738y73ffhbe51u3act2/mR/7V7Oh31mNTmf3dEpje88PO7ZZjZV18LUr24djpTWedsW9SZ3xRsh7jXoFLXUwHKRci+ZBhnmQ4wGew5zy5HhcUH4icZ9J5Uet44K1uhbeH+mWkwtzQg6+mOxwkPMYuwA0jl9UPu9C5o/GMdjCQmGuRGHMkqI3BbWwK9qlh2Amrm+KRD/aewhqnWokX9FHQVyGJEMqJpqGN5KJdRj9YXdhfclfCKId4QX0yKpdc9Z9BIZVn9JvRb5WWh4u8jLQmvemDhhuN8ozSmzwoo2H0IygbSFI/tGzE4UlFaT4046jhmJ7Ro5zy1bWoxsG3xLwooFIvHIEQg0NV3r0pz8f+Ynxq162Tk2NPLfz9Y/Y76w3INX9nce+eN4W73v/P+pnrPCSBrpcs/0A+NnVXd3ziGHXHYNU56fxQOcwBROASIUkOewSmA8YkoygZ6Tg6rFU15kVZuvT1aVhWcGuq8GVE54bav9pwwFhzUoQdqZNB/asAABAASURBVARuq7Xhtf42fa3bpEuyX/WrGHWpNF/rRtI8DDtVNwkLcHJTnCC9VZNXEN/0sY2HC9vTOE1LGtVxStyoXEpXPySj/jXzE/WPyqX45EfdKV/jcmqHwTRQAKc2n+4NqjWDCG+kFIeVH1VhPGIqo7xLjEeJNaqsAy4ggR3LsmSdh2LeuUay3scmexfdX1x6wQna+0s1bab/0ALZz7kgYBePc0F5U7eRxQM4YH35j3/k8cp1b6pqurLi/As1Z99y3DlRScdXISMvORamnASXjUhdilkjwcVDIjYPbCBY57BwRRzApJFnHLgCORwSVB6HhKAHG4moC0qLpGCxP01YSHWhXxEq5pVyo7yjPDJyNa/W3YS17kjqF7QlyJOU6hDEa5rqVD+jHc2nrmqtn/EMGscrfWYKGqdCXMBBPyS/4HkYWutKkxf5tE5VU4/mg/SSgTSN07S1Whunm0QS7A17Rdo0Ip5Nn13zBbwRVtehLzV2+nTQLQMFJ3WMnaN5d/K+7vjkpy84f/fV5Q909h2evmye9mQ4lpL9vAgBPWDd+Z6fmq1o4tYg+Sdg+5/NuuNfk6x7TLJeiXkRsTfjQBWpwoEKZyfYPuYDQxGCi2lAHrYnCGOYYQtC3jG1Y6TjpNKww4bvcVMJrDajiil/wNzxGod6UlryI32tKxF2F0nTWf0rtiGYb9LEa3lNQ0dSPpRnKCCviuFqmJFPEK+2yMjbuIK5I2iDT5PGtdK0xt+W0fKMulSrcU2eNu5M8U251fo0r8YpC51rqhSHPmv5dDijiJciKvQ1CjHk0X+HueEwP2sMRuWEyoqprJkqF9mFbCixczDLu3d0u73pN0z90A0LX/i1549+/i2F/YrVi0yMFI0LyPveNJi94HUPeuevid3eJ7Pe5Fey3sRBXM6XHfYEB/t3uMjqVw51HeaIR1iF4SBGngBb87DvlIbxcbD/2gXSuVBjHXOQR5xHWhp7xriqMO6stqxaEw7qhwLqTflRd9CwuhDDz0hLSnWgPnURr/kYrir5NV7rT26TL8CeGGF1VazrN8Iat1ZqkzyqS+M13ChiHq0q5VkpH8FEkk7NKyijYqz7AsWkJk8TVr+240PAXNd50yjtGVF3DEpldOg0TvBcgnZF+4/54cFYeetvLahqx9F5qYFsRqj7zU537LNj3Ylp+qe/e3d/7y/18ZWcUVdTMTz2xwi0BOzi0ZIw90wETom743/+0Nwz/cNfm+/7DyyVdC1ePn3Nhc7Jynec51yCdCjgohHwgVZU8IseprB5YC0mjw0FixS2/gybPxFjsWOJFLC4eWRgKOjmocKuE1hIDw9B41ckONScqpQP6Yz8Kg2rq2r9Wg+P8gTkC2kxPbUeRj+aMliQ1Y++yYoIC3tE2zG5Gs+sYSHWvkLJRd9bN/hAHgrB4zmw2OuCj3wBEFj7AFf7pVoNC/IK2mjE2s/UlyYs8LeK4KebgobVr4OVZc1XDgHlgLIBz+y9wyZdJ9Xoi0v/QNZTXYfIjlyM3WN5d8dXx3acd/XFF37/R+YmLzpOV7zFfn1Egb4kNf/Fq/H9d37d+fwa4ezDWd77St4bPxzzrr4clAq2Xzo9zAa8IWTScA3C7aXEIV1W5kskD/vwsCUH+6mTmBxsx0NO09R2eJQP4QC7OF2pDh1/FfJrWQ//6fk4xjQHNV7TGwlp/tQm6vepvMYJbDNCrav+VkKMvCrBvFG7bqVxaveNOOVr/epqupZhPFPjNvVzqi8iv2q1/hePjySoI6WDCeNisXLhwHMKxBHt4zV8gBx4VMFR7T3ESZWOk4u4dBAuHZ2lmE08mXd23NCb2HHljou/746DN/1Te4v7kuZFk+kAXlzdc8k/fR7r4cfxourDMd/xhby34yAOqzoNxGG8HOzL+QgbJ9hdhIRqXC70rXqNy4jD/GjWbV2HiTCsxLAxHWev8wOTyeECkvLAZrwKdTbhSB5tqA2vhoU85pLH+PuUlym56k8ahVGHlkvSeA2rC7V1qcuwq1PnD6+ZU4K6tT5eidN+p/6rjapQn8BV6VoueLa1YvQfWZpnRhojL8NdyYPnYPFI59HclORqXSrR/JoH8rhEBEE+QNS0Vs1ogS2eJcUhL4Ot17mBL7FlVdGwLKkoa+wdnhRfpO7RrDNxb3dy19W9qfM+7L6nepz22Msqsp9vS8AuHt8WjyWeTuDge37KDXfvPOSl99la6L2V73y45t4+x90+9gl2aZNgbCCRsDAR66VDFfWiAeH9OdYzHA6IsG5CGTaRRlgLkR/lsEjqYq4HiLUL5lo/o5IXk+ZTabq6a5UWXDSkcZquUv+pijjoCMSN0B/Nt1YhXSICMR5ybbzWszas/nBaHo1TnZ5Xw42YAurXPDxqW9DnFMZzN3m0f4B52gDphiHYUDSv1uGcw4UDBytXUVUXNBguU7k8oIDNI0o2zCZ2PjKx64IPT07u+NCuybEvHemG/uhN1Wk1W/BsBPbu3cNEFxyLkfdSt/cXWd69Qqjz1RA7fc9ENQ5W+ATSXDycUI3DlOOIQ0kkhwxlVVMFudqTfvEIsBudA1HQcsSFEheTmOUkmDhBD0Aoo3kC5lxQfyuksYoF9jmS+pMtqW2rBPUgDfakttJKUh4m1vxQG1a3VZv3pbgh2XFAfVrnqpp4Tn3QerWuNk79L0Uvll/nCogRAZmMzkARF/GY6d+Mwx+TR78cDlUOl/L0KzxgrgeqQVHjcKVzJpJk48e6Yztvn9xx/p9MTey6qte95KGTP/xIQfbz8gnsyeS+i35q4OLEfYHixyTrvr/bm/xqno2dZMlCBdstMAZpTGC76aAP+3cYJw+3sccIOxLYDMZGVIJwJD30Cw7L6jLWycAaLykfY34xbFxS/oj8mta4GtemN66mnao2j2BetNL6ThHStLyg3RfNk/qgdcPmke+U8mvTUl3IA7etq3VPL7M2HFBHMx8C9g7Gc65Ky2tedQX5dI9otXYg2zjNy4w1CBcOr/sH1qQKF44ScvALxoMoxxD29nd7Y1ePd3rvHZsY+3x5yfwJmv49vE5ZW6v5jcALCdjF44VMLObbEmh+9er7Dx06Kcv8AMfOpynr/mngeK0P8kDtZalyLLVu6ligAhZ8jhlhX0gShAMW3oCFNXBMmwO8Ka3J08apK6N09bfChQV1aD0vV4xySWiXVQgHlfZnJEFn1iognrFYB0hdVbPAn7qwt2U0vdFq31nbSvXIyoag+TWfuqoAVrySR8uu5tV8Kj1QCd7SNn4BM1UEI0kK6KPHRu10w/A1OadyeDtVkavLJA51FIp11uk83utNfKY7NvYn3anx6ztT3f1/c+mvzdml49sa/9kS474rfsz/wEK5MLlr9wGK2Rck63yY8vzKmPfuF+rOB86CCxFv05lqvFnXi7qHfeCshQODkIcN+MDwM2E+QeoypQMZ3uimSwkOaZrH482lumnctdxIeilRMSpl1N0qHYyQR92UhnRBuirlQVjj1R7VxlQBfWGUUX/rBtjY6fKwuSau6XtYKSd4FlVYsf2VukbtrfQVYfXrJYqT//QynOrQ/qm0noC+qNsqxeschpULRcyRSAyXSYhxKG2YebwY8VTrpQMHqxp11Hhr4nyIAZkkdou8O35Ppzt+Vd6d+nBv8oIvT15wyaH5Hz84sF+tOtsU+DbpezI58L43DXsSn85idnueZ+8j6nwEuktiPosh5xpj4GBLDvajc6FZryXZkNq6x1i5ZqzIYx6wFlJhHWfY8oo0DMlIqR74z+jCvjVfStM68D5H/ekygzICe0r1Ik1SOGK9XSOUZ6y9rK72RV3kTX1L8Y3dah5JdWlY8Ew8UuPX8gHPra7mVQWUVzHKyahtTvVLmgsBPFSMtYA1byrvYeuhEeI0XlJ5wUyIlGXZaJAiXMRFwfMI+hLA1Cc5nRd1jb0DwpeOGn4OPkrMSso7T3XGxj6Zd7uXZ938s+O9/FvDC18/S9N7HNm/5yD7OTsBu3icnZHlOAOB6enL+Ovv/YfzvPDII6HXvZklu9ZJvAabxU3YN55wPi7ov8l0IcNmnuEt40gxw4JIWDTh4i0w6wKNRTG5LIiPhNUNX0Qi8kkKN2kII6+M8qyNU39Amkr9qpDyaXnBgsqoR4h1UcbGEOAmIY+6XsPqxyKtfobLCDPqFGnaVX8j1JPSR3Wu+DXMaQFnlJX0TJr326kp07S36hcckLR80qguQT8EderzR7gRYZWGBX0I2IBc+pURbBTp60ZFtbqQ00uI9xKYh5Tlh7Ne7858fHx6bHz8mje85nWfH7iFxxZv/Hf9vdvuf3x2BsNehyidG3f/8d9f3rdQPkn5ji9RZ/LamHWvjFnn1hDzx2qmfokTcOk4QlR7wUE4UmAI9umTOF06HA5XDpd4vyLEIw5jmexZ3QAbCSjDISKuUYBf4xl1NhIKyBPU1lXJZjSOEc8oB6V6OIU1HyOPKsC2Aso0fqQjPkAaVjV+1IW4FT/ya5mgdWo86vBQk87EKY5Jw420vDTxbRnNc4qQDrtnpKvU9tVVqV+QpoqYH5Kk85FRpydG2370a4bNPPG4/KkC1bgAesYyFfPFmPWeyDrjt+Rjk9eMT0xOnz954V1zX/jFo4enLyvt0rEOk4MIl/N/UfyNxeo5mYx34I35J6SbX40XITdkWXc/THu2clyXLghczAsZiXEgVoU0L0KyZSF1GX7GHEpuso1IahOaFmD/Kh65Aekqhq1onLoB/iRNg91wK4QZCsypPk5+rXsklNO8qT70QV0VY+6xhkdizAUtqwrwpzyoS8OMPDyqPyS/rLSldTPa0AuQwFU/a9/assnVvqlQDmmCvYNVo4sI41KhiunKAfhrhlC/cDRtB7BdvXC4dOlwuHQ4qvAVqnYhhhBrXA6PZnn+9U6n+5nu+PiV4+PjX/TfIwcW7/rdBXthtQasec9K4Lu5eJy1csuw1Qlk2ETe4u/7/b+zdM87f/LeYS4f9LH7Lh+z62vOv1n7/AgOWYMK66L+A3QnOS4gHeKsSxLhxgxhvYTElcVWD9HpENFuFLqIw8/qpoUZeZN/1cWiSAF5VB4LtMeC3CrgwMFYhNVVcQozBd0A4E8uFv6Q/EIBZQPCusDrYq9i1NlI0mUooC1Wpf4gDmWaPrd+9A1xnBRJNG+SrDxn0LKpD9qXgHheI+RDm4KNJGLjwB8SDaMORFHEhS2qH0r9xk3P4+uGx1eNqiqpqgqq4K9Vrow+BIdHmscb9yfziV23T+y+4P27L3jNFcN/zLcfuv6X+rR3T4Cl6usvOPZn3Qjgcn7gw//X/GMf/Vf7nrjmZy7nfPy9LnY+W0v2rSrQzNBxMayFh5VQWQvVPkJCDqcvnyQU4KYxVhtOBwpp7CTZDvywozCyM4Y9qJ0iCvMqUsA88QgkIY9fo4D4gDqadgLytmK0qfU2YUaeVkHnCAwpoB8BhhjQXkCd6md1EW5cJp/SURfKwP5QP+JGfg0yA15iAAAQAElEQVR7fR7Ia30qrROGrXWF1kUdDAXYPrqBuRchrBd4I43smBNEaW5gPiDbaF5QihfUKfiiIb6igMu3h5weqDBXahdw6eDEukZHvZdKYn4idsf25+M7b9i5+6J37Zw6/5rh3n//4Mytvzgke4tL6/2jl/MD77ts8PBV//f+OPHGa8amzn9nd3zn1ZKP3es5f7asebmoQiiq9nLOuHAIbP+FCjpHHGwNLsPmg9q2F9icilOZxs4QVltSwVb9yFX70rkRYEQMwwqwHU5Cfth1O38C/ElaToU8mlfjUnlN17ZhrEGFMKdwpKD9gTTMSGOUZU1HPzhJ0M8IqQul+gW2HBEHm0ce0TKIl9RPwRxnpEsSp3i1/TgKC3GMlC4t6uLiIVnE35pHUCeDT0hymBeqGl816hovrCqodlS7EF0QHzhbjLH7LOXjX807kx/t7j7v/fU9v39rced/PdZ85Vhv67D6tjoBu3hs9RE+h8+3/53/uNix2HlI8sk/99nYn1TSuWYQ6P5lT4uFdKSmHrmsR7ickMflI1AXi2NOIhkJLiFYH0nVLsTCTXxKl4jFspEkv6Q3YTU2G/xB+U4Soy7sPViUIySkG47HgQdnbwrsIYZklAYXi3lguFonGmccvwV90T54BFSarpuPQ8U4s6A8JaEY+kSQ4HIBYZOJKpSLyIvzExIxAALhcJTiEC+QbkBaL6MSRn5OLuoQJt38WIQYpyr8IUJ/Mv39fs4p4ooguoHhRsc1No6ypqooqCyGVA6HeEtVYsOoyNcFBTeMxLj2ZXQon5q6tXfeay/fccnr3z65g26fP++NR2nPHu0ZOmd/XnkCmUwG+rp0Jj9E3al3cGfntS6OP1iEfGHgoujlo8CY1k7IYXwd7MjDJoJE2KpKYMuBHDu4njxs2uPg7vAW3wemJi8hb04ec8Bj7niMbkA9AbakthZgZ0HrVJtHvNp0o6Z8U4dQQH0BNqp2GlFGJSjHqLBJa/J41KPlNS6VRR6P/CEJeeC2YYc6vbbpmVzyM/rMxCN7D+Ip4HnUZf11QkwexrOr0H3MbUJeIo86UJwY80EIc15yEihyhyJcDhkx2hBcOiIuG74syJdDcriQexysPA6oNS54PkQCQonSGVAcfzjv7frU2OSFfz42cfHlyxfP3b9w+7FlsgsHnYufQ1f+ZP2G5y94Mu/u/lCnt+Od2fiuK6kzdY/n7txy5bnALb3CvKgxdjo3kr2PvgAGuAKDiAJjh91LgD14Io/8DutjksN8gU34kX162CWqIkRR48IWYGsBSpcRYQpq23B9FLwoywjL7oqwlJPaJapDPoJQHgG1+yZewzHtC+ga8lKS1hlgvwzba4S60WaaW+iTtq91NK7AriMFVJCeV93UhmCOx1SfPjKi4I/IS4SqCNWQxgllFDF42DpIpXtJ4IBnduRCnVTjUl65Mr2kqrBfOJ0veIEVMHcC5jqmoSfpHabe7i93py76QG9897t27rrg+uq1f+M5VG1/jMB3TMAuHt8xOiv4QgJZ3ItNZNf5fLJTZV8PofMpkc7lTN0P1pw/ULi4MKxZCmwKNRZfrG3ksSrWQqQXiBoReiAQxBHlWLgjFl6hgJVUF3TcC0ilC65KV9omjDw4RXhIF+pmcRdiLPLJj02EVVi8Q8qDAztchgLi+DRpXNA2tQykBzBBXSvC6s4IhyRsUqhH216rgHIhYMODwii9iWvyM1Z1Rp5VBWJWMVzGRSYQo19aNm0E2BDY17hM1OlyUVVDKobLVOPrhseGEXSzQDucNmIBp05J+eQzeIN7XT45dXk+NvGRDk3ddNFrLnxu/sezgX0af6H1vtIxB6YvcxcSHae8d3+e967Je2N/ETvdj3LM74HtD3E+ihXmRokD07By6b8eU1Q63o4cEtW+Auwy2RFsJcA+GGG1E1XASWpFsK0A+3RId8ineQPsIyS/UOOqrQVKdWLuMdKSUCbVq3ae/MiX0oUEdQYV4lMdo3bUn/o3sndGvErgJmHCaljVHLRQJ9JY20zPEoiTy6R1hdTXQFqnX1OnHjAFB0LGSwTvlEuNQ2YNPo48vmYE5NX8Fd7alrh0aD0Sm0NZOnDWTFzjvhE6S5SNP0C9HVf3pqb+ojPW+1hvbOyuatKP3uLuwar0MizCsn4XBLBv7H1TOHjNTy33ss7+2Ms/R53eFfnY+Ac63Yk7MT9OVi7GEjZY4qZQ4CJSQlXza0Bp73CwSYe0Cm/qA/yRcsqyDvqEfURwEYGdOdiHx/qo6QFhldp5gJ2HkT2zxqsfthlGNhgQl+JRb3Ixzxp37TwS4pQusN9WcRS3xl2pWyi1jf541OfhBrTn0Za6IbmMuhj5RkKc2r22nVzMF0Y/tZ5VF/VirgWtC3uC06/euFR47BEcHDHmh+4VHvuJw0W81vUFa03AGzVdOxg3LwnRRY7PUXf8xnxixxXdzsQV3e7U9X73pY8vvu6bS7Z3wKzsz3dFIP+uSlthI/ACAthE9rwp7LviTbP0utc+WsT4FS/daazJVzmJn3Ucv14xzVRY3CovUvlIOAuQkwyXkJy8unil5ELEmx0sonjzKVhIWYVFVhfUgMVTF1DG4qrScMCm0riBQlrEGYt2oGZRRj1Y8JNfF29IRorJDThQrYpTHCOuVaCItqWVtgs/w9X+eF3g0Sc98CSJR9u4dOjhCHJIUwX4A95YB7h8miRdRFBO45E/4FDFOGym50L9AW+nvC9wuBqi7oICF3izVcKF8AYreBfF4Qk9lcS9J4gmbsl7kx/tTZ13dW/i4hvPv+Sir1d3/85zh678pcq+dLzAaM9ZxAFcPo5P//TsGy/5a4/kk7u/1OlMTsc8v5opn3ZBvuF8mHGea+dCrHEYgEut63FACbDNVgz7UwW4Qe0/2YkeLlSeNC0pzYeAMGNujIR6OElg59KkYZJqXew1vEajuSM4oAnmpSAfr1HQetC3pj5GXQHtBBLMkbWKyJfC6qpwcBL0XdsT1JtcbTuJSdDvFeHQJHg+gcuwd8Z84FARcz1SiblRgtUQb3CHVOOS7nBBqVWoz9WYYXX0mF5Lkbr782zs+rwzcVW3u/MT5513yW1+9+6Hhnf8+xm66Tfrc2YM1tBpBLL49PRli2+44Aef7O4cv4vGJj/T7Y1/TKgzHWK8pw7xOF5c1UMnUjgh3M+pxldg3T90H6lggx4252FbapMhCNZHJka4sbsAv6egNgfb46QmnVFWkF/zqj+5KKdustHk1/Ka/3RX405Vag99EcwdQVmtW/2c2hBipAXEq5ukftg7a9+S64nhivZR49SF8bLOc+wP3CrFB1zQPXlN0zKoK6JMRJ6IOMElg/XigUsIQ1JXFDGXIvJGfW4fotSeo5ciSvZMzDq3Uta5qtMdv7o7dcEN4TVvvLe6/3eeob2/jhdW03zaoG2ooHVmcxCwi8fmGKdN2csDe37YPXX5Pznx2Ozst8Ymxq6SrPM+H7OroDvwwuqx0skJvMUaVAHLoHRiiF3ysUNIoxKLom4iAReOgMNDwELtsZAmYdHUt50BhwtOhxAs0kjThTqoi0VXF/CABZixMDeuLvZCgoVfUJcgLQn+qHFteK0faZqX4TLqkZGSX9tAOKA9lceByOulAheIgHgvngK3cvA7bA41eXHJr2UCygSUYeRr5LAhORzaILy543T5qLEBVRTSIQuuVMSxIqEan9AdsTgJ7CtmXsAd7VkKnW9QnLi+M3beB6fO/6H3/7U3/vgd9V2/9+TsDb+9vCmNaEt2Wv9t1I/5Ex//lzNzi5fuO+/8S6+bGB/709r5j7nAX/Isj0IncQEpoQBFh8OzxxtdN7qMeLgeh4aAgwVD6nrMhwAxJJgjAvsS2CfDVgPmk4ph5wx/kvph7zxS0PpwoAsaj/Y0b0Ba0EsBLh2MQ5RKECeIk+Q2c4rX+GGQmGfNQazJwyksmEcRdaureXjUN0Fc9BEXDYJQH/oR8ayCfkYIE4IinifqXHclvliUiCoxV0qKmA8q4RJzZEjOD6iqh5hnnpiyWIfIleehc3IS0/JJou7d1Jn6RGdsx/t3Tlx09Y/wRV+bve2tR+3CsXEmmv6X4Y5+/M2zJz77Cw/x5HnTQt33Qx+Bad5eejpQ+ni8DDQoQxZqznD5yKiC/WCsCdsFeQx0jbf5FQ7Y6jLsX20uJvsLxJgXDHtizJtGgaLar9o8JCqEW5tm2KPARrUOSXWhDrQhqlE8w2XY6qoY7TDsPkBw0bagTpXWGxAOqCtoOfhZhbBoOLkB5T3KorzuD2muwKaT67AnwK/912fROPj9SAGuIA4TgjL0MVe/q0mqkqQsKYJNxPqRBZZMNxPO+pgsz1GI36TY+TyN77x8avdF7+Ndb7jJ3eceo9vfskiYS2Q/RmCdCOTrVI9VsyEJbJBOTV/G3/rTN/Ufe+29Dzz++h0fLAv3W6WTPxnU8eblKjw+qMNC6SJXAQcFvMFyko02E6EKC2SFhbTG4qkKcBmLKeNgLzhpxyjEOOx7xOuCG7BoN2Ksu4K3QEweC77HZhKwgTAWeF3chYU4HaYYLg47CGucIK8gDyPM8DPqa1zkw6YgqEOwwWgdjHBAX3SjC8gXUC4gzNgoQlKggItFSJeNmrz60c+Ujg2jyat5fMrHmoZnjagDJyoKCNd4Q6UbqPqj/j8JMhzOYiSHryFlUZCr6hL3ssNZb/Ke3nkX/eWOi1//GxdefMkf8EM7bh7c+ZuzB/CGnWzToA37s/dN4blr/3n/xBd+ef/gNW9439Tk+b8bOHvXsPK3Lw6KZ4alG1RO2OGgXzuhoqipKh3GP5CHDXjYo4c9MuyvOfR4CriwrkjjR2oPJo2L8iinZVVO68Jc86jPId4FJg/7VzmdO+rHnPBpzkQciIRE/YgX9I2RJuqHy4hXPyPMmBOMuhh1qBtSOBCjTwGXC+1LQHsp78gV9EGQLghHdTFXIuaCinGACrh8eFUN+4dqV1CNi7nOs5jhutHJiNGH2nldGgZE3adofMcdtPvCP5+49Pt+nb7nDe/238y+vnTv2xb27bP/UeaGnRuUycnpywYLt/7bA2+44NKrx3s7/3PWm/oD5ztfGNT8xFLhlxYHLv37KL2ABOwbmCLkYDc15oBeOpzHfFAbgt1F3EqSPSKNa08MN0AC2w8Qw04lCDEU4Ncwj8qqm+bXKL7NJ6hXEKdK6Wi7dQVltZ6Q3EABdh2QV/ugrhfsKW2fUE8TH6hxGet/SGrqc8QrlyX4MR9YleL0I11Mw6hldc+occmoq4oCXmBF5EOlhI0SYoqYoxrvKl8GJ0eIevfhy8ZV3Z0X/+4FF1z4e/Tw+TcV+/7wON37tpJoj6SK7S8jsI4E8nWsy6oyAt+ewB4sYnveFC6e+r7ZbKxzcyfv/inWwD8qarliflB+8WR/8PT8UlkMaqFaciqZqNIDhERycH1yBX5OWtlcsHnopcPrAo+FXw8zK8JCnzYixNdIXxHCRgXVFwAAEABJREFUTtMgr8Km4FXwO7gO6T4JbaGc5tV8DpuS+msc0hwOTrqZeJTxKY8nh0W+xmanYY9Nwatf+4d43SgC4gLC6teNJODtNPsKm1JNIR2qKhwoC/gLbBA1Zfi2QbhoeLRRFJ7Koae6ZMe+c4xk6qv52HnX5BPn/UlnYuc78iAfOy8bOzj/vY8MRxtG/PYDYqnnhMDZG8E4ZVF/d3pHLI5zp3NbPjb2J2MTO9/uYu/D+CR4e3+pfKqPW3pZU6zwdresmUqcstQO1U4dbDXABpO9wcYcbMrBtnyyv0CuDrCrRk5tF/m1zKo4Hdg07Ef2X8O+HfzeC9Voy7mIPJh/CDvE11oH2nStCxt1iE+CX23Waxqkfqeutg35VngOh0Ofw5xo+lpTQP89FHDhaOaHwwFM4yucnxwuPIEiDm2CQ1vAgU3no9Zd4zDp8ZzspRLJnqLYu43GdnyoMzX1dhobfzdl2Q3VjnF83Xirs/lxdqPcODmyeGD6p/3s99FsFrpfjVn+3qwz8U7u9P6yYvrichmeWBxWy/1BFReXCxpWHhdRwQt8oqB7Buyuxlv+CgdxBzd4T2pfHnana3FAusqn+IA1HEo2LuRh92qrAXbdKNCqTQfMBx7Joxyj3ZBc39ol5kFrn61box31e9Tp0HYNt4arcQ7zqYbUdSjb9MljTgS065O0zx57RSvdNzy+7gRcxgVzXtA2Y2PVS4hHvTXmRF0FqjHX6lqC83GBpXNvlo19Iu9N/Fl3rPs/ur3OVWHXzv0LP/A0LurYp4mwJm0cC7CebC0CdvHYWuO5KZ5GP6U/86F/OXPh1Pc+Ehx/pXbxM1gUr3Icr65DvH5YhXuXivrYoPb1EBFDHCgKbBIlDiuVLqQqhCssvmkzgevTIcXhLW2zOHss7h4LuA8axqKtfpTzpwhpbby6yOu0XNKoDOID4tOhLvkRj40i4KtEG68b2Sl+PTSptBzqYhUOVuoK4hhfPlg3COQRiCHBM2icSjcShze5HnnSBUXbdSzsZMicHYjZ2M1ZZ/LaTnfqyry389qx8fNvvuh137+vevS9zx7dt6egafs93E0xEc7QyYM3/Wat/9aguPh7H5o874I7JOteFyS7imN2rZf8c7WXA2UlC0XNXJSO8EWECtxGKv1HorAhB5vxocYBBXMBdudgdw725SF1Vc2cgO0jvZ0Pyb4xN4IedmBvKT65jDm1RrB9PSypUh6EvZZRV6V+ldYFaZ62zpDqC80hCvNAw2nepL5V5HFwCvrlIqlGvmpVeLaAZ0vzA/k95r9HeyEI3gQzcZCAy8acSL4vZp0bKO9eQ72Jq6i3+xPcPf/LdOn3PET7/vBY8ytVmR2qzmB7GzsKY3bFW/zy3rfMumLy0e7E+F7Kx6+LWe9KlvxjzHRDHXgf9o7FovZc4E1/gTlRqnDZqOqaHFyP+RAghu1z68KeAvYPnSMe8X5kt+q6UbhxPS4ZnjS+yQe/loMte9h2SGLSvcFjDjRh7BeI17BPLsqk+uGmsKaP/IhfWyakej2pu6LUV8TB5SSdJy79Vww9vnLo/IjYm1SMPuilyeNFHpoagNMTQt3bKet9PMvHPyrd3rWSTXwxvO7SfdVDf/IM3ff7S7Z3bOxZsFV6ZxePrTKSm/A59AIy89lfPNEfn9z/Pd//A7dM7bz4GqbOR8raXTMYVF8san9v4cJTw8r3h4gcVo6LysUSG0iNTUM3A5WHX+XSgas5dDkcUjyUXMQ7LNIqDzep3TCwsTj4Nc2pH+nqah6X/FjU4XqkBcgjr24CHptCwAUiIMzwM9IEh6Hkwq9u2tjQN0Z5lV4yWjH6xOifID0Jz8Q4XEGRXRWDr9n72uG5lkIIzwrLN0iy2ykfm857uz86ef6lH93x1/+3z4VLL7u72v/OZ2Zu/U/4yrEJjcC6fGYC05e52Rt+5aj/h//hG7tee+lNu8+79Jru2NSHvM8+5UK8rXayr6r9s2Xploui8pCUeKNb481nDVtysCsHe3KuoiR8AfGwtxXBbr0KtulHCrDjtX7YHS4duCjg1OJVHgckyJ0mPYgFHHK0fCOUweHHI18Tbsq1/qC/hoi2gs4fyOtFw+MrX1gVI8y+xMUDwjMEyOPZvKujr/HatqpDqH3FjvuRsyeJ86+RdG6m7sTHqTv5l7TzomsveN3fuoke+B/76P49x5sLx5lRW+wmI7DvLb645S3H/EUX7bvw0tfesmtq97V5d/yjQfJPhiC31573YY94dliUi8Ni6IdlIVVVRYc5ETAnAuaHT7ZUURi5HvF+NA9a12kcyjThmlyaP6P9AHPHreSvcRnxzQUh2XZIfq82jnkTIPV7zIckxDdhhzod5pgfqfHrPGHUH6DkYo60fkbZ1h/QH91DGHMbewaxKyP8IpgW4p1j75Y58BFmeUCk8+UsG/tsPjb10c7UxR+e2v19n6Vs8m46+J6naO+eiggXO7IfI/CKE0gN2MUjYbC/XlUC05fxgfe9aXD42n/x5P/RG9v71zuX/uWll+76L7XI7w6r+prh0D2wNKhOLC+Xg+GwqIuyDpVz4j1HDiEGbAAOG4irS6rxpaB2BTkV/BrncGh5oXSzUFXksIDXSfDjQlBjIa9UKFdDWtYjrPmScFBKLsrohiVov1XERiXYsASbW1LyO2riKmL0UyWoN2oaXKmryFUtXFXMVYl3t77MKS7FUB8XV++PtbuOOuP/bfLC1//6hZf8lXfzjh/5/HDfHz20dMvb5mnvm8KrOnbW+CtLYE8m/et/qT978688Mbzkrtu+96I3vntiYuq3s5DvYe5cVzt5tKr8yaIoi2FR+GFRSlkWsdGQqrJRXRXN3MAccbBNB7trVFKtcwX27WH7K4Jtq417uKfLIV8S0jSP0/mQ5DCXHA5dqhqHsZocbFwVUMZjnuihSesLKKthj3IBFw7mIQVephDgrhUuIN4V0blS0O+Aunyo6oKreiEW9WGq6AGS7gcpn/qdHVMX/cfXfu8PXU5/8x/eRt/448cX7B/FvrK2+WrXjn1D/w3I4u2//PTfzX74yxfm53+gOzb5Nond/167+ImqqvcXw3K2wE+FSVJXJVdlIWUxjDov6tGccNgn/EgOcwH2BrstyOPiq3LJrRF2kLqtHPI58g6CPTu1cVwWHORxWfC4JDjEJaX0imp1obaMzgWncw9thDQXsEcgzCgnUFAhf+tqHGs+zQMFX0b2FT771SHHRkGhKtgXfa6Gx2JdP0xBbqTe1H8bP//8t+2+8MK3/+DEGz/jH/3Tbw727zmBS0f9ag+htb89CdjFY3uO+4Z96unpy2Tfj+6r3vhX3zhfcv1Qnk1ckeX5b1GWvY2dv6IalrcXg+WHB4uLh5f787PLS/ODYrDkXDkQXyyRL6FqmXw1JK//dZt6AHdAwamG+lZopAJxQ6hAGMIBh7HpBDdMYXWDlkdY/R71BNTBUEhxTX3BIz82DbxlwuUC9aAOVmEjE7iCOgT5BWHGoY/hql+w6XE9iFwNPVfFMsocQ/yjUpX3YGf8nLjyLzA530odVv05dehrZXd4Iv37jX2/ZpeNDWvBr1jHIk1Py8GdY8P+JW84Oh479+RZ5z1E2a+LD3/gXX1dXZZfr4vB09VwebYcLhZVsRRcuRRdtUQqr/OiXobNL2FO6ByBX8Mj2w4rtj1EHgjxaveNmrweeTxs2sO22ZWYK61g+5hDmISIG2IulE0dsH2GAsoElA3wM/KFVH6Y8jLmUHCo3w+I/RK0DA0Ic0eQv4RmpRo8LfXgAarKO0j8NXjuP6Cxzq9SLv+Ocr6KJsYfHI6X8zM/MSwJawjZz7YisHfvT/Ls63cVVb9/PGRT95Lweyij38ILnP8qzl1bDZbuGi71HysWF46Uw4V+XSzWrlgUVy5GiDzmSMBc4JEEtsqwxwAxbDYgHNRGkzuAbQ+I4W/yDOFXFYgvkr+x9yHCq/KYT9qG1qXlWOeAH5Kgfp03qoi5IbiIq18VtA2Uw17R5EM4umGMrmC4JflijmrMjWrxm1Is3Sb14OPE1buoE36DKH8L5fEPqTN+V113nu//9SPLBw78nt9WhmEPuyEJ4GyzIftlndq+BCLt2SN79+BN/q3/aVjc9tajxUXf/3BH8r1B5FqcRD7gq/IKVxUfrYvhJ6rh0meq4eIXq2H/q9Wg/6162D/oiv7RUPQXuOyXUi2xYHOBi4OMHrgWyddL2BAWKaibNpqllMYIc9WnAKkrbnE1HpsOuyVsKhDyCfwRcaSbhgqbg+imADfikIVNgQSblvihiB/46Acl0vvQMXbLTyF9v9TF3eyKm6MvPi2+/lgM/nK8ofoL8vwB8f467o7dSZfOH6AjNx2mg9cs0b4rPA6fTPZZnLbpDy4flzEO1m5h3+8slvf/f4e96+3Hh78vMsmVMbj3s6s/4qvi46EYXO8Gi7dgPtztBvPfcoO5g244d9wP55Z9Me+4WBC1cZXUizir9AnzhaRaJA0LbD+qjautIz2qi7DAZYQZBzWdLzoP1IVNo9wy5ocKcwRzg5Gf1fXLmAuoF37Nr3UI/BHxEA5Ry0H8EubHEubH8lGkPyFu6RvsBl/C/LohuvIT0dcfIe/fS4wDZZArieLnye+6n45++nF65uMzdOB9gzQ/sHbANiL0sv5Y5s1OIGvmxoE9ju77zSV68A+O0OLUfs7pVnHyl1z7yxn7RqiWPxaGS9OuWPy8K/p3uOH8fdBD9XD+WT+cn/PlQhGqBXxUWIgh7QOL5DEngtr7aQo6F1LcIqk/pHnR+Fn9SIctE4/cCJsX7AlR9wmIYP+EOEKcSuNTWNMg5I/ksHe4wRDuPMJHUN/jsR58A+Ev4dJxA/nyOgrVR4j9eyO792JjwzyRz1DP3UX/YOwROvaZZ+npKxbT1430b//AabMPtfV/0xOwi8emH8Jt8ADTl7nBnf/lpL//D79VLy7e7gfVZ109/GRdLV1bLc9fVS/PXlUO5q+piv51brh4fSiWb/TF4q2+XPwSV0t3Y9N4gIv+Y6HsPwMdDeXCbMCrMa76A7gFVwsVDl01wvj6sBDgBqn6rIrVIrNbDOL6QeqRXN9Ht+SgWtxyKdXyUNzSUqyX58UNZqIbHIb7lPhifwzF18WVd1LAm1oe3hrD8IvRl/iiUXyK3fCa6IdXSSg/RmH549g0PkODeCMN7v0qLdzzMD134wLt22dvqLaBiX+HjxjpAA5aj/3pIXrNo/eyX/5CKIrpUA6v9cNFHLAWrvKDuWtw6bjODxc+B93ky/7toVz8SqgW7+NycX8o+wdxSX8+FPMnQzG36IdzBfy4mMwHLuaFy/ko5TxxpVogrhco4iAmdR9+CIczwSVFEMeQuim96kcckkTqRYbr4JbQAP4+dELc0vOxXn6CfPFN8sN74H4Z7m3RDW6MfvBZHK4+Eaulq5D3Y+QXryVemiYafo4WvnIbzd9+H83c+DTNfEz/XZNdMr5D49nyxQ7tqRYXjEoAABAASURBVOjBdx+hg++/jwbDm8QvfCZU/U/4cvFqV8xfVQ3mP1YP5j8O/6d8Mf95V/Zv8WX/y6Fcwp7R/yb2iUd9ufBsKBZO+GJhESowXxzESItcLqxcThjzIAnzQuAXuBESXECSizkSIcJlPNaLMdZLDAWEa6qXhtAi1YuzUi8do2r5UKyXH8F8uD+64Z2YG1+KvriF3PBGfN34LPJ+kqqlq+FeBfca8pgbXN5A8+O30/zdX6PZLz9Oh/b2m5dUm2qUrbPbhIBdPLbJQG+Zxzx0ZUWHrjxOBz9+gA595mv4GvAlPnzzDVwdxlveuY+44sT7q/ljf1b2j7yjWDj69sHs4XcO5458YDB/7Nqyf+wGP5i/PRTzd4fhwj5oPw/7j3K5+DhXiwe56j+NA48u+s9JvfwsV0vP4m3VswJXqsVDcFXPxGrwVKyWDiL8pFSLj+Hg9RDyPxDc8n2+XvyqrxZuDlX/077of9gPF94dytn/6QYn3+6L2XewW/hTiYvvk1B9iAbVNTTYfz0NHvwyDR/eT8W+Y0T3lhgrO0wBgv15GQT27g309PQiHZ4+SIc/dx8du/lWOh4+Q76+hvjkR2Rw4n08mHl3WD7+R/Xc8T+qFjBHFo59pOyfmC4XZm6plk7eVS/PftMtzz7ilk8+5QZzeAM8d8QXc8dDOX+ckYmr/gmpFk7GanGWINj+nOhhqerPCiqQun8iuiVcvJePRxygYrV0ROrFZ2O9+HSslh+P1dJDXPa/gYPbXbjU3ByKhY+H5dnLUfc74/L8H1Ex/w4q+n9Oy8PLyfc/Skv+Olp69Cboa7R04CD1v9UHEf01Q5sfAGF/XjKBSCenB9grDtPM7Q/RyTvupJl/cCOdeHpaZp65KvTnP+QXZ/7C9Y+8q1449kdl/+gfl7NH3lfNHbm26h+/sVqevdMPZ/f5Yv4RX84fDLiM+HLxCFeLx2D3x7FHzMDF3FhSnZR6CVqehTuL+XAy1ssncUk4Ed3yTHRLxxE+GuvF5+HHXrOke8gBqfr7MKfuidX8lzA3bpDh/McwP/48lvNvj8XsH9HgxLuoWvgzKvuXE89eSUtLmBsP3UTLD9+zOjewBrxkJJbRCLx6BOzi8eqxP3vLluOlEmCa2V/Sie+dpRl5nuaLJ+n8pYdpfGwfZfWXydWforL6oPj6XX6w9PtZOfjP0Q/fKsv9t0i1/MuhXP5FXyz+QnDFm71b/rlQL76Zh0s/L+Xym6Uc/JyUBQR/PfxZceXPxrD8c5GHP0+x+AXvq3/jffGrvqx+PdThbRLcf5XK/6G4+s8pumtpzN1Mw8E9VPI+KvKHaDDxBC2e9xwVrz1J9Li+seWX+pCWzwi8DAI4nO9lmr17SCd+aJYWx56nBXmcdi09SLsm7iFauokcviQU7r3ES38Yy/p3eOh+I7jBL1NYerPA1n2x/DO+XPo5N1z4BTdY+NduOPervlj4DS7m3haG/d+WYh6a+20pF98m5cJvSLn0a1wt/5tQLv8C18M3R1f8LPv6ZwNXbw6++Ncchr8Wa/ebFKrfodL9ITn/AYr0Gep2vkwDfz8tje+nwe4nqLroCC0fXSA66PC8AtkfI7DOBPbArg7VRIeWqDjvBC33nqbF4gDtGP8GZdVXKLjrqXIfIhf+OBbF73JVvpXL6pdDXf88VYOfoWL5MqmWf06K5Z+Pdf9fS7X4K5gH/1aKpV+Xqv//wv8fpJz/jzLs/4dYLf46l4u/ijn1i7Eq3xx9+bPC1c8kueIXIhe/Eiv3Vnblf5JQ/p5Ug3eJ/jphXL6RdkzdTcs19o7sYRqMH6Tq+zA3juACrn3H7FlnKladETgXBOzicS4oWxvnggA2Ev3/V+ivJh1wdPBgTYfx9eDkgSHeCPVpeOAkzT98jBYfer6e7T7jjtVPuYXiSXdi6XGVP9l/zB+be8QfO3nAz8w+5Odn9/s5uHMnH4YLLT7sZxce8bNLj/iTw8eSTtSP0UL1OC34J2ngDtKyPE1LU4eoevwwlU8cp+Un5mn+4DLR0QIbXIWDFDY69I20j3v1zS36bJvHuTCO76aNTVwWlw+Cja2ZF4cOVWleqF0ODs5R+eBxWoS9LodDyYYXyieSbc+ePBDmj+4Ps8U3QyzuD7J4H9fubi4He33pbudyeAuXBeRUt7Mb7GVX3RXc7H3I+41AKDcvD9Lc7MN0cvHR1XkSn2rmyGOHqXj0RJqbOkfpML70Yc5SOz9IL+Ta/02M37q+wQmofWF+6FqsazLsr9kzBskudc/on3eEljqHaB7r+8LiE3Ty5GM+zY2ZBwM5zI2lbwSHueHCPbg43Mlu+StcLn+JS3cHl3IbwnewK75C3L+bZPHr1B/uo4XwLZo7+TBhL6G+7iG6fxD2D7SzePA5qp4+mvar/qFFOrrvtL1D+2pzY4PblXXvLATs4nEWQJa86QmMNpe0WAc8jad08NcDDjYaaoUDGan0AKQXhbXSuFaap1VbtnW1Tt3ACG2k9rCp2cUCzO3PxiOwdl7AXtV2VWrLat9q7zP4Ivf4Mi7PS9Q/1Kflx+Zo8NQJXBiO4WJ9hMqDh5NbPHosxWv64nMLtPD0Is2iHO1Hea1H69N6VdpGmiM6F/VyYXNk49nGRuzRue6T2iXsUw/6aq9qt2q/astq09gfTh4YrMyNpQPzeNE0m+bB8JmZNEd0XgwPHU9xy0fm0hyig0tEKHfKyyitV+tXpb2jnRs6R8/1c1t7RuAVJ2AXj1ccsTVgBIyAETACRsAIGAEjYAQ2M4H16btdPNaHo9ViBIyAETACRsAIGAEjYASMwLchYBePbwPHkozA2QhYuhEwAkbACBgBI2AEjMBLI2AXj5fGyXIZASNgBIzAxiRgvTICRsAIGIFNQsAuHptkoKybRsAIGAEjYASMgBHYmASsV0bgpRGwi8dL42S5jIARMAJGwAgYASNgBIyAEfguCNjF47uAd7ailm4EjIARMAJGwAgYASNgBIxAQ8AuHg0H+9sIGIGtScCeyggYASNgBIyAEdggBOzisUEGwrphBIyAETACRmBrErCnMgJGwAg0BOzi0XCwv42AETACRsAIGAEjYASMwNYksEGeyi4eG2QgrBtGwAgYASNgBIyAETACRmArE7CLx1YeXXu2sxGwdCNgBIyAETACRsAIGIFzRMAuHucItDVjBIyAETACZyJgcUbACBgBI7BdCNjFY7uMtD2nETACRsAIGAEjYATORMDijMA5ImAXj3ME2poxAkbACBgBI2AEjIARMALbmYBdPF589C3FCBgBI2AEjIARMAJGwAgYgXUiYBePdQJp1RgBI/BKELA6jYARMAJGwAgYga1CwC4eW2Uk7TmMgBEwAkbACLwSBKxOI2AEjMA6EbCLxzqBtGqMgBEwAkbACBgBI2AEjMArQWCr1GkXj60ykvYcRsAIGAEjYASMgBEwAkZgAxOwi8cGHhzr2tkIWLoRMAJGwAgYASNgBIzAZiFgF4/NMlLWTyNgBIzARiRgfTICRsAIGAEj8BIJ2MXjJYKybEbACBgBI2AEjIAR2IgErE9GYLMQsIvHZhkp66cRMAJGwAgYASNgBIyAEdjEBLbwxWMTj4p13QgYASNgBIyAETACRsAIbDECdvHYYgNqj2MENhQB64wRMAJGwAgYASNgBEYE7OIxAmGOETACRsAIGIGtSMCeyQgYASOwUQjYxWOjjIT1wwgYASNgBIyAETACRmArErBnGhGwi8cIhDlGwAgYASNgBIyAETACRsAIvHIE7OLxyrG1ms9GwNKNgBEwAkbACBgBI2AEtg0Bu3hsm6G2BzUCRsAIvJCAxRgBI2AEjIAROFcE7OJxrkhbO0bACBgBI2AEjIAReCEBizEC24aAXTy2zVDbgxoBI2AEjIARMAJGwAgYgVePwMa9eLx6TKxlI2AEjIARMAJGwAgYASNgBNaZgF081hmoVWcEthIBexYjYASMgBEwAkbACKwXAbt4rBdJq8cIGAEjYASMwPoTsBqNgBEwAluGgF08tsxQ2oMYASNgBIyAETACRsAIrD8Bq3G9CNjFY71IWj1GwAgYASNgBIyAETACRsAIvCgBu3i8KBpLOBsBSzcCRsAIGAEjYASMgBEwAi+VgF08Xiopy2cEjIAR2HgErEdGwAgYASNgBDYNAbt4bJqhso4aASNgBIyAETACG4+A9cgIGIGXSsAuHi+VlOUzAkbACBgBI2AEjIARMAJG4Dsm8IpdPL7jHllBI2AEjIARMAJGwAgYASNgBLYcAbt4bLkhtQcyAisEzGMEjIARMAJGwAgYgQ1DwC4eG2YorCNGwAgYASOw9QjYExkBI2AEjEBLwC4eLQlzjYARMAJGwAgYASNgBLYeAXuiDUPALh4bZiisI0bACBgBI2AEjIARMAJGYOsSsIvH1h3bsz2ZpRsBI2AEjIARMAJGwAgYgXNGwC4e5wy1NWQEjIAROJ2AhY2AETACRsAIbB8CdvHYPmNtT2oEjIARMAJGwAicTsDCRsAInDMCdvE4Z6itISNgBIyAETACRsAIGAEjsH0JvNjFY/sSsSc3AkbACBgBI2AEjIARMAJGYN0J2MVj3ZFahUZgvQhYPUbACBgBI2AEjIAR2DoE7OKxdcbSnsQIGAEjYATWm4DVZwSMgBEwAutGwC4e64bSKjICRsAIGAEjYASMgBFYbwJW39YhYBePrTOW9iRGwAgYASNgBIyAETACRmDDErCLx4YdmrN1zNKNgBEwAkbACBgBI2AEjMDmIWAXj80zVtZTI2AENhoB648RMAJGwAgYASPwkgnYxeMlo7KMRsAIGAEjYASMwEYjYP0xAkZg8xCwi8fmGSvrqREwAkbACBgBI2AEjIAR2GgEXnJ/7OLxklFZRiNgBIyAETACRsAIGAEjYAS+UwJ28fhOyVk5I3A2ApZuBIyAETACRsAIGAEjsELALh4rKMxjBIyAETACW42APY8RMAJGwAhsHAJ28dg4Y2E9MQJGwAgYASNgBIzAViNgz2MEVgjYxWMFhXmMgBEwAkbACBgBI2AEjIAReKUI2MXjlSJ7tnot3QgYASNgBIyAETACRsAIbCMCdvHYRoNtj2oEjMCpBCxkBIyAETACRsAInDsCdvE4d6ytJSNgBIyAETACRuBUAhYyAkZgGxGwi8c2Gmx7VCNgBIyAETACRsAIGAEjcCqBcxeyi8e5Y20tGQEjYASMgBEwAkbACBiBbUvALh7bdujtwc9GwNKNgBEwAkbACBgBI2AE1o+AXTzWj6XVZASMgBEwAutLwGozAkbACBiBLUTALh5baDDtUYyAETACRsAIGAEjsL4ErDYjsH4E7OKxfiytJiNgBIyAETACRsAIGAEjYARehIBdPF4EzNmiLd0IGAEjYASMgBEwAkbACBiBl07ALh4vnZXlNAJGYGMRsN4YASNgBIyAETACm4iAXTw20WBZV42AETACRsAIbCwC1hsjYASMwEsnYBey/AtZAAAIuklEQVSPl87KchoBI2AEjIARMAJGwAgYgY1FYBP1xi4em2iwrKtGwAgYASNgBIyAETACRmCzErCLx2YdOev32QhYuhEwAkbACBgBI2AEjMAGImAXjw00GNYVI2AEjMDWImBPYwSMgBEwAkZglYBdPFZZmM8IGAEjYASMgBEwAluLgD2NEdhABOzisYEGw7piBIyAETACRsAIGAEjYAS2KoHtevHYquNpz2UEjIARMAJGwAgYASNgBDYkAbt4bMhhsU4Zge1AwJ7RCBgBI2AEjIAR2E4E7OKxnUbbntUIGAEjYASMwFoC5jcCRsAInEMCdvE4h7CtKSNgBIyAETACRsAIGAEjsJbAdvLbxWM7jbY9qxEwAkbACBgBI2AEjIAReJUI2MXjVQJvzZ6NgKUbASNgBIyAETACRsAIbCUCdvHYSqNpz2IEjIARWE8CVpcRMAJGwAgYgXUkYBePdYRpVRkBI2AEjIARMAJGYD0JWF1GYCsRsIvHVhpNexYjYASMgBEwAkbACBgBI7BBCWzSi8cGpWndMgJGwAgYASNgBIyAETACRuCMBOzicUYsFmkEjMBZCVgGI2AEjIARMAJGwAi8DAJ28XgZsCyrETACRsAIGIGNRMD6YgSMgBHYTATs4rGZRsv6agSMgBEwAkbACBgBI7CRCFhfXgYBu3i8DFiW1QgYASNgBIyAETACRsAIGIHvjIBdPL4zblbqbAQs3QgYASNgBIyAETACRsAIrCFgF481MMxrBIyAEdhKBOxZjIARMAJGwAhsJAJ28dhIo2F9MQJGwAgYASNgBLYSAXsWI2AE1hCwi8caGOY1AkbACBgBI2AEjIARMAJG4JUh8OpcPF6ZZ7FajYARMAJGwAgYASNgBIyAEdigBOzisUEHxrplBF5pAla/ETACRsAIGAEjYATOJQG7eJxL2taWETACRsAIGIFVAuYzAkbACGwrAnbx2FbDbQ9rBIyAETACRsAIGAEjsErAfOeSgF08ziVta8sIGAEjYASMgBEwAkbACGxTAnbx2KYDf7bHtnQjYASMgBEwAkbACBgBI7CeBOzisZ40rS4jYASMwPoRsJqMgBEwAkbACGwpAnbx2FLDaQ9jBIyAETACRsAIrB8Bq8kIGIH1JGAXj/WkaXUZASNgBIyAETACRsAIGAEjcEYC39HF44w1WaQRMAJGwAgYASNgBIyAETACRuBFCNjF40XAWLQR2OAErHtGwAgYASNgBIyAEdhUBOzisamGyzprBIyAETACG4eA9cQIGAEjYAReDgG7eLwcWpbXCBgBI2AEjIARMAJGYOMQsJ5sKgJ28dhUw2WdNQJGwAgYASNgBIyAETACm5OAXTw257idrdeWbgSMgBEwAkbACBgBI2AENhQBu3hsqOGwzhgBI7B1CNiTGAEjYASMgBEwAmsJ2MVjLQ3zGwEjYASMgBEwAluHgD2JETACG4qAXTw21HBYZ4yAETACRsAIGAEjYASMwNYhsPZJ7OKxlob5jYARMAJGwAgYASNgBIyAEXhFCNjF4xXBapUagbMRsHQjYASMgBEwAkbACGwvAnbx2F7jbU9rBIyAETACLQFzjYARMAJG4JwSsIvHOcVtjRkBI2AEjIARMAJGwAi0BMzdXgTs4rG9xtue1ggYASNgBIyAETACRsAIvCoE7OLxqmA/W6OWbgSMgBEwAkbACBgBI2AEthYBu3hsrfG0pzECRmC9CFg9RsAIGAEjYASMwLoSsIvHuuK0yoyAETACRsAIGIH1ImD1GAEjsLUI2MVja42nPY0RMAJGwAgYASNgBIyAEVgvAutaj1081hWnVWYEjIARMAJGwAgYASNgBIzAmQjYxeNMVCzOCJyNgKUbASNgBIyAETACRsAIvCwCdvF4WbgssxEwAkbACGwUAtYPI2AEjIAR2FwE7OKxucbLemsEjIARMAJGwAgYgY1CwPphBF4WAbt4vCxcltkIGAEjYASMgBEwAkbACBiB74SAXTy+E2pnK2PpRsAIGAEjYASMgBEwAkbACJxCwC4ep+CwgBEwAluFgD2HETACRsAIGAEjsLEI2MVjY42H9cYIGAEjYASMwFYhYM9hBIyAETiFgF08TsFhASNgBIyAETACRsAIGAEjsFUIbKznsIvHxhoP640RMAJGwAgYASNgBIyAEdiSBOzisSWH1R7qbAQs3QgYASNgBIyAETACRuDcErCLx7nlba0ZASNgBIxAQ8D+NgJGwAgYgW1GwC4e22zA7XGNgBEwAkbACBgBI9AQsL+NwLklYBePc8vbWjMCRsAIGAEjYASMgBEwAtuSgF08zjDsFmUEjIARMAJGwAgYASNgBIzA+hKwi8f68rTajIARWB8CVosRMAJGwAgYASOwxQjYxWOLDag9jhEwAkbACBiB9SFgtRgBI2AE1peAXTzWl6fVZgSMgBEwAkbACBgBI2AE1ofAFqvFLh5bbEDtcYyAETACRsAIGAEjYASMwEYkYBePjTgq1qezEbB0I2AEjIARMAJGwAgYgU1GwC4em2zArLtGwAgYgY1BwHphBIyAETACRuDlEbCLx8vjZbmNgBEwAkbACBgBI7AxCFgvjMAmI2AXj002YNZdI2AEjIARMAJGwAgYASOwGQlsxYvHZhwH67MRMAJGwAgYASNgBIyAEdjSBOzisaWH1x7OCLxaBKxdI2AEjIARMAJGwAicSsAuHqfysJARMAJGwAgYga1BwJ7CCBgBI7DBCNjFY4MNiHXHCBgBI2AEjIARMAJGYGsQsKc4lYBdPE7lYSEjYASMgBEwAkbACBgBI2AEXgECdvF4BaBalWcjYOlGwAgYASNgBIyAETAC242AXTy224jb8xoBI2AElIDJCBgBI2AEjMA5JmAXj3MM3JozAkbACBgBI2AEjIASMBmB7UbALh7bbcTteY2AETACRsAIGAEjYASMwKtAYANePF4FCtakETACRsAIGAEjYASMgBEwAq8ogf8fAAD//wjFmScAAAAGSURBVAMAUy8pujM5D4Y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data:image/png;base64,iVBORw0KGgoAAAANSUhEUgAAAx4AAAIUCAYAAACU1vrsAAAQAElEQVR4Aey9B6BlV1n3/X/W2uX0c8vcO72mN9IICSRAEkoShYCQQXoSSlB8UQHF9n0v91Osry/64guKDRuWsdAkiiihKCCCqEgNECAhlfQp956z917f/1n7nDt3JpPMADPJzJ1nz/7v1dde67f6PjOJg11GwAgYASNgBIyAETACRsAIGIFDTMAOHocYsGVvBPZPwGIYASNgBIyAETACRmD5E7CDx/JvY6uhETACRsAI7I+AhRsBI2AEjMAhJ2AHj0OO2F5gBIyAETACRsAIGAEjsD8CFr78CdjBY/m3sdXQCBgBI2AEjIARMAJGwAg84gTs4PGIN8H+CmDhRsAIGAEjYASMgBEwAkbgyCdgB48jvw2tBkbACBxqApa/ETACRsAIGAEj8F0TsIPHd43QMjACRsAIGAEjYAQONQHL3wgYgSOfgB08jvw2tBoYASNgBIyAETACRsAIGIFDTeC7zt8OHt81QsvACBgBI2AEjIARMAJGwAgYgf0RsIPH/ghZuBHYHwELNwJGwAgYASNgBIyAEdgvATt47BeRRTACRsAIGIHDnYCVzwgYASNgBA5/AnbwOPzbyEpoBIyAETACRsAIGIHDnYCVzwjsl4AdPPaLyCIYASNgBIyAETACRsAIGAEj8N0SsIPHd0twf+kt3AgYASNgBIyAETACRsAIGAHYwcM6gREwAsuegFXQCBgBI2AEjIAReOQJ2MHjkW8DK4ERMAJGwAgYgeVOwOpnBIyAEbBfPKwPGAEjYASMgBEwAkbACBiB5U/gka+h/eLxyLeBlcAIGAEjYASMgBEwAkbACCx7AnbwWPZNbBXcHwELNwJGwAgYASNgBIyAETj0BOzgcegZ2xuMgBEwAkbgoQlYqBEwAkbACBwFBOzgcRQ0slXRCBgBI2AEjIARMAIPTcBCjcChJ2AHj0PP2N5gBIyAETACRsAIGAEjYASOegJ28NhPF7BgI2AEjIARMAJGwAgYASNgBL57Anbw+O4ZWg5GwAgcWgKWuxEwAkbACBgBI7AMCNjBYxk0olXBCBgBI2AEjMChJWC5GwEjYAS+ewJ28PjuGVoORsAIGAEjYASMgBEwAkbg0BJYBrnbwWMZNKJVwQgYASNgBIyAETACRsAIHO4E7OBxuLeQlW9/BCzcCBgBI2AEjIARMAJG4AggYAePI6CRrIhGwAgYgcObgJXOCBgBI2AEjMD+CdjBY/+MLIYRMAJGwAgYASNgBA5vAlY6I3AEELCDxxHQSFZEI2AEjIARMAJGwAgYASNwpBNY7gePI719rPxGwAgYASNgBIyAETACRmBZELCDx7JoRquEETicCVjZjIARMAJGwAgYASMA2MHDeoERMAJGwAgYgeVOwOpnBIyAETgMCNjB4zBoBCuCETACRsAIGAEjYASMwPImYLWzXzysDxgBI2AEjIARMAJGwAgYASPwMBCwXzweBsj2iociYGFGwAgYASNgBIyAETACRwMBO3gcDa1sdTQCRsAIPBQBCzMCRsAIGAEj8DAQsIPHwwDZXmEEjIARMAJGwAgYgYciYGFG4GggYAePo6GVrY5GwAgYASNgBIyAETACRuARJnCYHzweYTr2eiNgBIyAETACRsAIGAEjYAQOCgE7eBwUjJaJEVjGBKxqRsAIGAEjYASMgBE4CATs4HEQIFoWRsAIGAEjYAQOJQHL2wgYASOwHAjYwWM5tKLVwQgYASNgBIyAETACRuBQErC8DwIBO3gcBIiWhREwAkbACBgBI2AEjIARMAIPTcAOHg/Nx0L3R8DCjYARMAJGwAgYASNgBIzAARCwg8cBQLIoRsAIGIHDmYCVzQgYASNgBIzAkUDADh5HQitZGY2AETACRsAIGIHDmYCVzQgYgQMgYAePA4BkUYyAETACRsAIGAEjYASMgBH47ggc2oPHd1c2S20EjIARMAJGwAgYASNgBIzAMiFgB49l0pBWDSPwYATM3wgYASNgBIyAETAChwMBO3gcDq1gZTACRsAIGIHlTMDqZgSMgBEwAiRgBw9CsNsIGAEjYASMgBEwAkZgOROwuh0OBOzgcTi0gpXBCBgBI2AEjIARMAJGwAgscwJ28FjmDby/6lm4ETACRsAIGAEjYASMgBF4OAjYwePhoGzvMAJGwAg8OAELMQJGwAgYASNwVBCwg8dR0cxWSSNgBIyAETACRuDBCViIETACDwcBO3g8HJTtHUbACBgBI2AEjIARMAJG4Cgn8JAHj6OcjVXfCBgBI2AEjIARMAJGwAgYgYNEwA4eBwmkZWMEDhEBy9YIGAEjYASMgBEwAsuCgB08lkUzWiWMgBEwAkbg0BGwnI2AETACRuBgELCDx8GgaHkYASNgBIyAETACRsAIHDoClvOyIGAHj2XRjFYJI2AEjIARMAJGwAgYASNweBOwg8fh3T77K52FGwEjYASMgBEwAkbACBiBI4KAHTyOiGayQhoBI3D4ErCSGQEjYASMgBEwAgdCwA4eB0LJ4hgBI2AEjIARMAKHLwErmREwAkcEATt4HBHNZIU0AkbACBgBI2AEjIARMAKHL4EDKZkdPA6EksUxAkbACBgBI2AEjIARMAJG4LsiYAeP7wqfJTYC+yNg4UbACBgBI2AEjIARMAJKwA4eSsFkBIyAETACy5eA1cwIGAEjYAQOCwJ28DgsmsEKYQSMgBEwAkbACBiB5UvAamYElIAdPJSCyQgYASNgBIyAETACRsAIGIFDSsAOHocU7/4yt3AjYASMgBEwAkbACBgBI3B0ELCDx9HRzlZLI2AEHoyA+RsBI2AEjIARMAIPCwE7eDwsmO0lRsAIGAEjYASMwIMRMH8jYASODgJ28Dg62tlqaQSMgBEwAkbACBgBI2AEHozAw+JvB4+HBbO9xAgYASNgBIyAETACRsAIHN0E7OBxdLe/1X5/BCzcCBgBI2AEjIARMAJG4KAQsIPHQcFomRgBI2AEjMChImD5GgEjYASMwPIgYAeP5dGOVgsjYASMgBEwAkbACBwqApavETgoBOzgcVAwWiZGwAgYASNgBIyAETACRsAIPBQBO3g8FJ39hVm4ETACRsAIGAEjYASMgBEwAgdEwA4eB4TJIhkBI3C4ErByGQEjYASMgBEwAkcGATt4HBntZKU0AkbACBgBI3C4ErByGQEjYAQOiIAdPA4Ik0UyAkbACBgBI2AEjIARMAKHK4Ejo1x28Dgy2slKaQSMgBEwAkbACBgBI2AEjmgCdvA4opvPCr8/AhZuBIyAETACRsAIGAEjcHgQsIPH4dEOVgojYASMwHIlYPUyAkbACBgBIxAJ2MEjYrCHETACRsAIGAEjYASWKwGrlxE4PAjYwePwaAcrhREwAkbACBgBI2AEjIARWNYEjuqDx7JuWaucETACRsAIGAEjYASMgBE4jAjYweMwagwrihE4CglYlY2AETACRsAIGIGjhIAdPI6ShrZqGgEjYASMgBHYNwHzNQJGwAg8PATs4PHwcLa3GAEjYASMgBEwAkbACBiBfRM4Snzt4HGUNLRV0wgYASNgBIyAETACRsAIPJIE7ODxSNK3d++PgIUbASNgBIyAETACRsAILBMCdvBYJg1p1TACRsAIHBoClqsRMAJGwAgYgYNDwA4eB4ej5WIEjIARMAJGwAgYgUNDwHI1AsuEgB08lklDWjWMgBEwAkbACBgBI2AEjMDhTOBIPngczlytbEbACBgBI2AEjIARMAJGwAgsIWAHjyUwzGoEjMC3S8DiGwEjYASMgBEwAkbgwAjYwePAOFksI2AEjIARMAKHJwErlREwAkbgCCFgB48jpKGsmEbACBgBI2AEjIARMAKHJwEr1YERsIPHgXGyWEbACBgBI2AEjIARMAJGwAh8FwTs4PFdwLOk+yNg4UbACBgBI2AEjIARMAJGoCZgB4+agz2NgBEwAsuTgNXKCBgBI2AEjMBhQsAOHodJQ1gxjIARMAJGwAgYgeVJwGplBIxATcAOHjUHexoBI2AEjIARMAJGwAgYASNwCAk8ggePQ1gry9oIGAEjYASMgBEwAkbACBiBw4qAHTwOq+awwhiBh5mAvc4IGAEjYASMgBEwAg8TATt4PEyg7TVGwAgYASNgBPZFwPyMgBEwAkcLATt4HC0tbfU0AkbACBgBI2AEjIAR2BcB83uYCNjB42ECba8xAkbACBgBI2AEjIARMAJHMwE7eBzNrb+/ulu4ETACRsAIGAEjYASMgBE4SATs4HGQQFo2RsAIGIFDQcDyNAJGwAgYASOwXAjYwWO5tKTVwwgYASNgBIyAETgUBCxPI2AEDhIBO3gcJJCWjREwAkbACBgBI2AEjIARMAIPTuA7P3g8eJ4WYgSMgBEwAkbACBgBI2AEjIAR2IOAHTz2wGEOI3BkEbDSGgEjYASMgBEwAkbgSCFgB48jpaWsnEbACBgBI3A4ErAyGQEjYASMwAESsIPHAYKyaEbACBgBI2AEjIARMAKHIwEr05FCwA4eR0pLWTmNgBEwAkbACBgBI2AEjMARTMAOHkdw4+2v6BZuBIyAETACRsAIGAEjYAQOFwJ28DhcWsLKYQSMwHIkYHUyAkbACBgBI2AERgTs4DECYYYRMAJGwAgYASOwHAlYnYyAEThcCNjB43BpCSuHETACRsAIGAEjYASMgBFYjgRGdbKDxwiEGUbACBgBI2AEjIARMAJGwAgcOgJ28Dh0bC1nI7A/AhZuBIyAETACRsAIGIGjhoAdPI6apraKGgEjYASMwAMJmI8RMAJGwAg8XATs4PFwkbb3GAEjYASMgBEwAkbACDyQgPkcNQTs4HHUNLVV1AgYASNgBIyAETACRsAIPHIE7ODxyLHf35st3AgYASNgBIyAETACRsAILBsCdvBYNk1pFTECRuDgE7AcjYARMAJGwAgYgYNFwA4eB4uk5WMEjIARMAJGwAgcfAKWoxEwAsuGgB08lk1TWkWMgBEwAkbACBgBI2AEjMDBJ3CwcrSDx8EiafkYASNgBIyAETACRsAIGAEj8KAE7ODxoGgswAjsj4CFGwEjYASMgBEwAkbACBwoATt4HCgpi2cEjIARMAKHHwErkREwAkbACBwxBOzgccQ0lRXUCBgBI2AEjIARMAKHHwErkRE4UAJ28DhQUhbPCBgBI2AEjIARMAJGwAgYge+YgB08vmN0+0to4UbACBgBI2AEjIARMAJGwAiMCdjBY0zCTCNgBJYfAauRETACRsAIGAEjcNgQsIPHYdMUVhAjYASMgBEwAsuPgNXICBgBIzAmYAePMQkzjYARMAJGwAgYASNgBIzA8iNw2NTIDh6HTVNYQYyAETACRsAIGAEjYASMwPIlYAeP5du2VrP9EbBwI2AEjIARMAJGwAgYgYeNgB08HjbU9iIjYASMgBHYm4C5jYARMAJG4OghYAePo6etraZGwAgYASNgBIyAEdibgLmNwMNGwA4eDxtqe5ERMAJGwAgYASNgBIyA8vsUHAAAEABJREFUETh6CdjB48Ha3vyNgBEwAkbACBgBI2AEjIAROGgE7OBx0FBaRkbACBxsApafETACRsAIGAEjsHwI2MFj+bSl1cQIGAEjYASMwMEmYPkZASNgBA4aATt4HDSUlpERMAJGwAgYASNgBIyAETjYBJZPfnbwWD5taTUxAkbACBgBI2AEjIARMAKHLQE7eBy2TWMF2x8BCzcCRsAIGAEjYASMgBE4cgjYwePIaSsrqREwAkbgcCNg5TECRsAIGAEjcMAE7OBxwKgsohEwAkbACBgBI2AEDjcCVh4jcOQQsIPHkdNWVlIjYASMgBEwAkbACBgBI3DEEli2B48jtkWs4EbACBgBI2AEjIARMAJGYBkSsIPHMmxUq5IROEwIWDGMgBEwAkbACBgBI7BIwA4eiyjMYgSMgBEwAkZguRGw+hgBI2AEDh8CdvA4fNrCSmIEjIARMAJGwAgYASOw3AhYfRYJ2MFjEYVZjIARMAJGwAgYASNgBIyAEThUBOzgcajIWr77I2DhRsAIGAEjYASMgBEwAkcRATt4HEWNbVU1AkbACOxJwFxGwAgYASNgBB4+AnbwePhY25uMgBEwAkbACBgBI7AnAXMZgaOIgB08jqLGtqoaASNgBIyAETACRsAIGIFHisDhevB4pHjYe42AETACRsAIGAEjYASMgBE4BATs4HEIoFqWRmB5ELBaGAEjYASMgBEwAkbg4BGwg8fBY2k5GQEjYASMgBE4uAQsNyNgBIzAMiJgB49l1JhWFSNgBIyAETACRsAIGIGDS8ByO3gE7OBx8FhaTkbACBgBI2AEjIARMAJGwAg8CAE7eDwIGPPeHwELNwJGwAgYASNgBIyAETACB07ADh4HzspiGgEjYAQOLwJWGiNgBIyAETACRxABO3gcQY1lRTUCRsAIGAEjYAQOLwJWGiNgBA6cgB08DpyVxTQCRsAIGAEjYASMgBEwAkbgOyRwiA4e32FpLJkRMAJGwAgYASNgBIyAETACy5KAHTyWZbNapYwAAINgBIyAETACRsAIGIHDiIAdPA6jxrCiGAEjYASMwPIiYLUxAkbACBiB3QTs4LGbhdmMgBEwAkbACBgBI2AElhcBq81hRMAOHodRY1hRjIARMAJGwAgYgSOUwFxwW7du81u31ZqjGyHIEVobK7YROCQE7OBxSLAeAZkedUUMMheCm9sWstf93he6P/U3N02//l3fWPOG99688Rf//vZjf+F93zrxlz5w5yn/67q7Tn3jh7af9kvvv+u0n3/fraf+8vu/ddIvvPeO43/u2tuOmfu7uze94Z3fXP/z77pt5dw77p6Ye8/NrbnrQnLUobQKLx8CgePiuusS7cs6Jn752pvW/cp7bjzuV//xzpPf8o93PeqtH77nrLd9cMc5b/vne8/7/Y/ufNzvfmx4/ls/PrzgLf88fPybaf7Gh4fn/99/GT721z+y89w3Xrfj0f/77+8+/dfef/9Jv3LtPcf88rV3rvupa2+Zed277uhe88mQzs3N2XqzfHrOsq/J3HUhuYZz/Ku33Tj1M9u+uHZu25eP/aV333LKr/z9HWe96f13nvfmf77vgt/+6K4nvvXjuy76nX8dXvy7n9j1pN+5dOFJl7728idduqHWWrp/++MLT/qdf7n/4t/8yP0XvuWD9z3+1/7xzsf+8nvvePTPvveu037yXTce+7o/+8aaV//uZ6eueevNrbm56xI7qCz7rnXUV9AWgqO+CxzhAAI3TvyqtJVfmHTS3rrts9mrt93Y/OV/vqP7xr+/d+o3/yXM/vHnwuq/vh5rT/4iNq7bvP34jSfMnr56Jn/c1FTrSd1O42mdZnJFv+2f38v8le1GcnUrx0s6Tf+Sbiu/qpG7F3XayXN7rfzZU013eW+ifWmn17hoqiePmem2T1nfWTjmT64P6/7wP8Lat31i+6q3fvK+FXPX1YeSV73p+nyOi9fWbcHP8dATgn35OsJ720Ev/iHNkP1Nv7hq/7vmrdz4Xxcav8xDwFs+EiZ//9/DjI6LP/rsrvWbW2dvWTfdPnXTyu55/Xbnkol++4p+7l/UbPiXNZPklVkefiRPk9fmqXtdllY/2Ujkp/KG/EzDy09zrPxk5svXtRL/mnbq/ke7nb08z/HCTid7VqOZXrq60Xj8pun8jHOG24/deMlPbNBx8ubrtq/61etuXqFjdI5luuatn0y1jFs5husxYuPkkPYLyxy6uR+PDZrJVW+7IY6NX/jH+6Z/5+Nh5Z/9e1izorWw5dQ+x8VEft5sr/nUqV7+7HYTV3Vy98pGw782B34mceH1ueBnM6nekDv3hkYSfi5L5GfHatKee/XzP5d5/H95ynGT+h/Pm/5VjTS8dCJLr5iYSJ+yYs3Uucccm5266qKzNv/+v+1a97ZPhFVvvS6s+Iltd/Xn9EDCde1CHkq28tcUxAO8jRHrxkcuATt4HLltZyUPQV71d1/OPrv6U93GnWdN37hu5drVVX58u+EfH3b65/t2+hNJXv6GVPiLUOG9jSxcu25F+6+P2zD5tpM3TL/plI1TP3/KpomfPnnjxI8cv7b/iuPW9K4+blXnymNWtl504rrui05a37vq5PUTLzt5Y/+Vp2zsvfrEDd2fPGF97/XULx+zvv+b69f03j7Vyd7VqPD3qce7gm/8QTFIf6kd5AfFuadk69un3nbzNzZ07//iyq/+0RcmX/Hbn2rqBssazggcagLaz65hf7tx3U0T3ftvXNmc/NaWHXffc27RaG0dSvHjJfB/fIG/6PjmtdOT3XdtXNX7k+PWdP/vSRt7cyes7/8I+/5Lj1/XfT7HwrM2zTSetmEyvWR93z1p46S/cPOsf8KWGX/Blhn3hGNW+guPm82fdOxseulxqxrPOGZl83lbVrVfvmV14zXHre2+/pg1/TeuX9F924p+5x3NTuNalNW70jz5gxTtn8N2vMBv/9Z5E5Ort0zf+aVVk3efPvniX72tdeF18LoxhF1G4BAQ4EHDbf21mxpfmv1MP7/787O3rvzCuplWdvaC989ruOR/hqr83YLz+Ww3f8fGme7bT9gw9eZTN8/87KnHzLz6tM0rrjplQ/9Zx6/uXHLs6tbjt8yk526cTs7eMOXOXD+BM9ZPuNNpLmod/TZMyhk0z6J5zvpJd8GmmezJx65pXX7CutYLT1jX+9ET1vbfcPz6qTdvnum9vddtvluQvHthuPD2hTD/y80svHxHP734zvv7J62aWb96/tzTJy9vPre9de5zaX1IPwSALEsjcIgJ2MHjEAO27A8aAdEvPvwyNfEDb7th04+/4/YzfuHv7nnCMa1Vlz/1zEddecl5G197ybnH/9yTz9z0i487ceZnztrcfcXJq/Nnb550F67p4MyZPJw4meDYni+3dKXY1HXl+r4r1/TdcFXfF7OTyXDFZDqcmvADajjVdzTdYLLvFqa7sjDTxWC2J8OVfV9q/LX9ZLhxwhWbJ5LymClfHL+iUZyyql2du7Evlxw/03jhaRsmfvxxW6bfcOEpq3/+4jO2/PTFpxz7g6eeeOIV53TufdLPvvtb57zuz28+6Qf+5tZZ1qdx0AhZRkcpgSD6S98Pvv3rk6/+69u2zL3nnrPOmdjxpLNOPuWKpz56zSufdu7an37yadM/d+Ep3f95xpbGK09clVyxqRcuXt3GmbMNHD/dCMf207C5l1Tru75a3UurmU5aTreTcrKVFhPNtOAPfhV/xCjbHT9st6pd7U61s93FfKsT5ttd2dWhul23s9/z85MTfmG67+dnu25+dccvrKM29ZLimKmsPG6mHU5Z2XPnrpvKvnfzbPMVJ6xt/79nbJ78+fNOX/M/zzxx9ofOPCN9zlN23fqUn3nnTee89q9uPvGaP/3iirltn82O0oa1ah8EAnrQeMGbru9d80df2fATf37b6XLmt5544ZkrnnXxmcdec+nZW37yKY/d8osXnDrz+rO2dF9x0urk8k3T4XFr2uUps3lx3FTGtSIdru+k1epuwnGRFFMtN5zgOOi0ZKHdwqDVwkKzLQuNtgwbLRlEtUH3WPTrumGj64tmNxm2er7o9GXYn3DDKa45MxNZuXoiGW6YTMpNE9nw2KnG8KTp5vDRM73ykmNW51eeuqn9E6efMPlzjz911dwTT5/9kcecOv2C40+ZuOzVf/Tl817yli+c8Lxf/eSKrTZGDkJPsSweLgL7Png8XG+39xiB/RB49Rs/2vzxbTes+oVrbzlp6xPPPu+Ck1c+5XGPWv3MM7b0XnD8ptbVm2azK9f0k+fPdpMrplvumVMNf9l00z1hqilnTjWqY6ZyHirSYWciLbK+L5KODJMOhkkbA98KFIauhcFIC64tA+m4gaip/k0suGZYcA2qGQa0a5qBb2Po27KQdNxC0nULad/NNyaShYl+OlzHheTkiSyc38vDU7tpuLybVc/qptX3r+j4F61akV+9frZz5TEbZ55zysr+9z5qy8wTfuW67We84b13b3z9tXf25q4L9m9G9tMnLBjQzdSr33hj83V/dsean3/f9lMumN1y/pnHr7rk9GOnnnXixtaLtqzJrlq3In3Rio77fo6FZ0828LTpprtopoGzp/PyOGrlZDbs9JJh2nUcDzJMWjL0DRlQQ5dj6DKhXCGZKyX3pTSSUpp0NzEQjg+0woK0sCBNzEdT7W1ZYFgcR66NBc94vuMGvuMHSTcZJP1k0JjIi4mJRljfb+CMbh4uop7Wb/nvm+qkz1nZz164ZrJ15YaVvRdvWdn+/pPXrbq0ObXm/Lm/vevU1/31neuuec/Nra3btnnrA0bgwQnwIM5148f+6NbZn/qrb53Yv7A493FnrX3yuSesfcZpx/Wff8LG3tVrZ9IXrernz53pps+e7CSXT7fdxSva1VkrWuWm6eaAB4L5Zj+dT7vJfNLxQ990pW+40uVSuIYUwvEhNKFiGBhGFWi6gn5DMB5VmxqnQf+mlKCk5YYcIyNh6OI4wYJvyS6+ayHp+oW8nw171NqJRnlqt1Fc0G2Wl040wzOnu+45q/rJC9atyK88ZnXvxSduaH//6aesufSkfOr8//Ent5529e9/c/3WN3+2o794PjgfCzECjywBO3g8svzt7XsR0H+A+qZrr8/fuO3Gqd//xJ3rjz1r86mbZppPnO01rpieyF8y02u8fNVE/vK1U/nVayezF6yezL5ntotzp5thy3QT3X5a+Y7nBI8hGmFALYAbIzSFphvQLLgwFFwUCnBjNTLVrirpVyKVArmrakkV/TL6ZTJEigHdQ2TRHDD9Av0WkIUF5Fhg3gtougW0ZaBy3HS1Om7IL7/DUycb8uTJdvIc6moudC+dbPqXTzTcyzq+egEXl8umkl3nzBS3HPcr192+au662ztzc8HG51794+h2BtGx8bsfvXdq7UX3bjzprN6pG9c0L+JG5Dkz/fQls93sGtpftnIyvXr1VPqc2b5/8mQjnDqVl6smszCXSWIAABAASURBVLLZ94V0XaH9EjwkoMH+mssC+/IC++4AGft3xvC6rxdIuVFKXYnMV8hcQOYDGklAk0fjZjQDGgxT5TRrlch9gbjR4jhsqF3o5nvykXQstjkWu8kQnWQovbzK+03MTLb8yRNtfzEPIFes6ORXTneyl/Rzf0234V4y2RHWxz1pSys/45zpJ27Sf781ty1kQJCju09Y7ccE5vjR5vV/cn3vN//ppjUXnHLcyRtXNx6/fir7vqmmvGQV143Vk/nLqKvXTKQvmOm6S2Y6csZ0C2unGmWrlw582w/QZL9sYB65qBbQcEOqpCr6jaRjwtHOMZH7gAalpiqOE/pnDE9pphI4jkaiO6PyqAoNxsmYlx5SMo69FAOuIwM0aG/xvW0/RMsvoOvn0U8H6WQ+nJpulsevaMsFM13/zJm+f/HKfvLSqaa/ps8xMs2PDKv66VOPn5k54xjctPmn/vDz06/iWmp/bXHcQ8w8XAjYxuZwaQkrR01g45XZXfNuY9nC9zSDe93GqfbPnrR+8qdP2TDximNns63revLEFU2cMJVgqidI2qGSFiq0pEQDQ+QokOlhgYtBwwN5ItwwCRIX4Omf0l3LIfWe/m5R3jv4hKIpDnBOkCQeaVorYVjC9I55Jynor+ECH93C/BxSp9KFpmQ5WCYuLO2kQpfqyAAd2eW6flezKzvXTvr5c1bkxdPWdMLVayey10x3Gz+f5/7nsrK8ZnDf4BysvqVhGyvYFQnof0QB/q773MZhUV3eaOc/PjPT+sUT1rV+6oS1jZcfu9J/37oeHj/bwLFTKXocG77N/t5yC2iy3+UYsD8OkXFjpZudjH1WlXLzk+jYoDvxwrEg8Oz3qtSB8WuljMOuzzEBOMYTCh4QerrEwSUe4h3ECZxKHLymcQCDOC6EBxKgwXRNDzR5UGlRbT3A0Mz1cOKHaPOgwsOI7yXz7X66sG6mUZy3pl1935qeu2bthP/JmVb2K7lkP7WjXHjGvcNvrNu6DQ6H9rLcjwACc3PBpbf893SjJY9L4P7Hmul87th17f/35I3dVx6z0j933YRcPNPGKVN5taKbFq6XFDz0DqDjQ8dGihIJAhIB+62nEnihKQJ2a9oDVY3EeOzbOu9rH3e0O6ngBAwHEloSJkopnzh4ZqpKUk+7g6Pbpcw3c0g4yFIqGymnf4PhTY6TFsdGNxP0qH4a0EtL9Dk++n5Ac0Em/KA5nZfrZpvD89b3wvcdN+NedsxM8uOzPfxiO3OvK7LmM3bc4jdd89ufYtXsgA67DhsC7rApiRXkqCMwx8Xiqrfd0PiBP/ry7E9su/G03/7I9hed/uh1bzj/tM3/+9EnrHzNuuns8pV9f850MxzTTYczLV+0GjLIuJHyDRmKLhjjw0bOg0c2UspFIJUA3VAlnouBLgRcQBKKNxbF3i8Mq+Xg1M5AEWEcKroR7RoWJYgLjDB/lWMenvEc06g90Q2cE260AlVFablyLhitLKCbAZ0U0s2C62VVQjVo7/ey4fp+Vp480ageP9tLXnD8ut7/t+7s3lve9NEdP/Lz/3DPk370HTdsesnv3dHdui142LXsCeg/HH3Vm67PX7Xtlpmf//s7zvqtf9nxglOeg//12HM2/voJ6zo/unEqfdrqrpy1ohk2T6QlP3YOW/xlLWlL4ZtSSEOGyPUgzjGRuIpjoeIGimK/9ZSL0r4scLHvjky1LwqgdYkC7Sr1F44XR7csynEAqETo51SOcYTvBd8vcVOX8L0qHZ96mMmkgn4pbmZAOxN0ckEvB/p5kMm8chONMp1sVM2prJiaSIes9uC01V1/yZbZzqtOP27Nrz1+1eAXf/Hvdz77tdvuPPn5b/n6ZD0+bJOFZX5dOHdd8oL47zZu3vCL/zj/5C1Pr37slNNPeOMZJ6x+/XHrus9ZvyI7b7Yrx042y9mJvGx1siLrJoVvJYW0fImcvyhkKHgYL/iLRDVS4MFBBZoSx4WIi6YXiX5qOtp5Q8Uuz3BQAucoz/gq5xgu7PsS/UXUzXgah9K0Kke7ikli3ITuuIb4wLWDZalKpDwU6Rhp8XDSbSToNTz6UU76ubh+hpR1bE5mC9NT2fyG2W552oap7LLj10y86uzNs/974/pjf/G1225/xgvf8tUTnvlrn564cC4kR94HLdi1jAi4ZVQXq8oRQSDINW/9ZPrS371xCmffcvzZJ8w88fFnbHjOBWfOvGLD6saVUx3/7F5DLp5sJadPtNL1ndxPt1JpN3xIExROv9bm3EhlVOp0cuaiQXu9uQrc4IDihO0QJ3Iv4IKhEpoq2gEuFCMxnhuLK4FbIgH/0C1OTUAW44HphQLzBN8nI9HOFyZLxI9ciHJA5hGliwjXD6iaKaSVIWllrtFt+m6/lc5wYTm2m4TzOj48ve/DC1e08PIt01NXn7Qhvey0zj2P+vH33r7q1dtubMKuZUdAN84/se0r/V96333HHHvGugvOPX76uads6r9006rGVTMdcGz4iyaa/rSplqybyMIkfyFo8ZCR5lIIBVUmBWqV3OzXY0K/zOqBg12T44L91u0lQezLGs7uHvu2mp6E95QwfS0nAuccRITCSBL9nFNTmGct5zBKp2Yt3WR5xtNxnHEsZxzHua+gf42rlQCdDNCvvTysOx5G0omGNCea0us3sbabhUe1kupJPKBcMdVxL9u8uvuSM09Y/cwTG/ed9TPvvGvdK7fd3pnjhw3YtWwI6F/D1Q9Vr/uzb6y57HFnnnHhWWsve+qjZl76qNXpy9Z05flTzeSyqU52zkSnsbnbTLhuhHbmykzXjZRjIuVhXE26kcpo3RBw7qbYh70D7QLPPlnLRbuj2zmwX9fyI/t4rEh0C1yMt8RkRLcYVqfd2+2ZZqyEcaOdZUnonzDynmZAyjgZX9ygpZl5tFi7dp6gm3vH9SPh2tnsN6Q/0ZK1k013Gs2LZlrJFZumspeevmni6rM2rX/mKRu+dvbVb/7KumveenPLDiCw6xEg4B6Bd9orDwKBIy+LILpo/MK121ec9KjTjj31+N5j16/qPH31RPrCmV760hWd7OqZrrtosimbeila7VQcN+OiE2zKXurjz+ABiVB0p5x8E07OnvaEUvMBEsQNFKNGk9G5EaKfxhdEP87xow0ToqlxagnDd0voGeOqSTkVPbxzXKwoviRhAZLoFujhI6W7lkBNxzo4VCxDhYQbrdSD/kCWCBp0tPIU3UYmE1xEJpIqnfDVVD+tzu5n8qx+5l7eayZXT3WTZ83m+YXT7e4p/BK+eo6/GOnXcdh1BBMIMnfddckvbburf9Hqezceu3b27DUr8stWTfgXTXWSl0910hes6PqL+cvf+l4SGp0kuHZSSdMXyDBAGjVEKmVUpiY38UkUOGbAPicPUN1XHfuii2Hs0uzzGhdwCBRNAcb+jv19t+jvhGOmlqN9LJHazzsHF/3Hpozcaqqfg/dqB7yOC36B1k1hAq1HhXgQSQL44YG/hjh0coeJZgJ+5ZVeFnwvKdr9rNo80XSX9nK5arIpL51p+++fbqRP3tRpnJ6ccdfaV/OAPmcHEBzJl7bfNe+5uRXO/KFVj9o0eermTf2L1k1lV8z206tXtPwrVrbwrNkmTp/OMTnRdL6Ve0kdxLFPSSggoYQL1aJiX+M64kXg2T/HSpbYx36x/zJeNBlOK/s8+ystmn7s7xzoL7u1GFc4fmqJ+qkEi36O7kVpnnR751guynukaQJP0zFMQgD4CwhYF9CufmnikSUJGlmKVp6hy58Oe80UvYaXiTz4qbxqzbaxcbrtv2dF21893U1fum5F5/s3re5dPDMpp17z1q+vupBrCPMT2GUEHiYC7mF6j73mqCYQ5MI5+GZwa7zg8T2fvHT9bO+1x6zu/sj6qWzrVCOc0QxlqxmCa3FD3mSvzDi5+pILRllw4Si4MSm5gQpInXCjBHjGSamEbv2am3Ah4f4d8a+QIDB+RbsqwNGt/sK8hWkcJ3FHi6ccJ3kR2b1g7MPu6Be1V9xxWjU1PGE87wRcJ+CjPSCWTf34bnARRDWEVAWgiyEXRs+yJVKxTgFcL7nJcvx6xQ1W7sEv2phIK0xmZTqVlatXtOWSyZb/oX7L/3iniVdWpb+8mG6u/uHf+HIGux4JAgflndu2weU3b+kO04UzU+B50/3sh9fN5D+6cTZ98WxHTusm6OdVkLQKaLoSeTWAL+bhigV49qeE/Uo368nowJG6imOlhGO/YpeF8OH2IRHB2F9kzzEQ/ffyE9E44FgJlNrlAekd+3pM61yMo3ahn0gdX2ScRt0Ag6BjwAWWl4pjoxyiYt2qYhjHio8HEdabdddfQrrxAOIx2RQFg346xGReTE81q8fOdpNXTnfS1/DDxQ+lIs9oVI312Pi1DHYdsQQ+2/tY3t0lm3wjv3RqRfeV3DS/ZuPKpv6bn0um83LlRDJM+36Iji/ieGDnYb8Z8qBBN+fY1AWuG6BcLfbBhNK52cexUnGepgTw0V/opt2B87JExX7MMDWXSkRiPxepTSy5RGTRJSKL8cbpRZb4icPY33FQqN07hzTx8N7FtFVVoSgKDIcDlFwX1c2PTmD0KH67Qou/fky0eQJrpeg3BL1kiJ6fx1Q6cCsa5ezqnnvcsav7r1g91Xp1M/M/mOX4nt7dd627zNYQ2PXwEXAP36vsTUcjga3bgv+FbbeueMZ59zzviaevft2jNrdffdxK9+xNkzhzpomZiaTMerpouCHaXDia3DzlGCIJA6RScaEAv3wKMk6+tYR+At2sCDckKsfN+wPEg4hTaZiaKrWDkz3AZwVwUXIqDdtbMW6AU5Nfl4SmKroFtT/91C08JEVT3SP7eDGoTeYjYB08lSBlXeKhie9M9P1cUHTDJdxECjeVKTdgHR8wwUhTuWAyE/SyEh23S7p+oTvZGJ4w23WXrl+R/sCqfvaGdSf0Xvqz77nt9Gs++cnUvlzhiLpef+31vbs33P/YLaeses15p8385Enruy9c10/Pn8ywpo1KWhwPHVew7Qu0ZIi0WuCvHEPkrkLugUYiyLnjyNlXUi/w3GRpv2cXG22YwA3NQ0i0b6oYZ9EeOD6ovd2owL0SJbUACP30fVHs/6JiOv33Tyqom6rHAaCmANB81K7yfOgGS8dFQjurAZVj3sIvvIEHkFAMAJrggSvl/NDmgXyCXyimWoKJRoW+brDcvOsnC/l0o9iypicXb1zReOmWmcZcf6b/4p99952nzL0tNGDXEUNgG9eOn9n2rbUXnf+Y55xx0uyPPWpT5wc39N2lk3k4vpsW3W6ygG46QMMPkGIXfJiHrhm5CxwbwrHh0Eh9HB+Zd+AQiUo4bup/EB5iP2NQNJ0Dxw/YR8MeEuan0nBhHLWPpX6xr476vLq1b2vfrwX29RDlwHwpXS9UYzezrMMFfG+tOm1A4HoiTKNlTFmXjL+AZFmChB6aPnB8FBwbZTyoLyDQdFxHGpwfujkw0XIBUNR5AAAQAElEQVTQMTKZl+gnA3Rlp2Tl3Y2pfOG4TTPNp562aeYVjzvphJ85aUVv60t/98Zjz34r1xDYZQQOLQHt84f2DZb70UZAtm7b5re++bOduffcfOIzjtl1+Zlnz7761OPaV6+ZTuJ/wnCyUa3vyKCfl/NZHobSRIkGN9pZGHLhGCLzFZq5Q0q/hD00iouFfrmKkzwn4/iFlAcTzr9xsVD/pXKc/XnHiVzNKOhVLwIiAhEKKvC5lwRMK7W/AI42B/ApqPMWiFAAdGGoVSEuGFwoajcQ0wjiwpawgAnrEevDAP07946bK8f6Oy4gwgOH468hUg4AftXyPIRkDNP/AlA7AbpZ4EJbJt2kbLeSwcqmmz+x16gunu4kL5qZyH74xPuPeeUb3nvXY3WxfvU2+zcgOAwv/Xvq2javf9cda/7w47suOvfYLdcct7L9P1b13bP4s8ZjeMDc0svL6V5aNdpJiYYeNvQQTmUooJuqlH0odRI3H945JLR79kUa3OcH8MF+CAg9RAQ0KDWl9gcgQBRGF6ONbLWxL7eIpqrD9alO9VE5OnhDpWFjqbuWlgsMF4omQFOgl4jAsR7OeY4Tx/FMeR/9GAQdSwjchHGMBI4P3VyF4TxQziONh5CAHjdZk01utBqV62ZFq5OVM52sOmGq7S+cnWq+eM1k61WT67e/eO6v7znrp/7mvmn7H67hsLz0Q9WPvu2GiZ//27tOvX/94NmPPrn/mmNW+Cs3TLgnrezKyZN5tbItg06O+STFPPv+AIkv4H0Fz812/PWY8y/P4/zVD1H616yEc6twLlU5huvc69n9HFX3McR+JgxzAKIYICIQGYmRad3tpkMYl8Yefi7Gk5EfRubYvacJXjE99vQXoVvDWB5aORaE9XRIuIAkHBuJd3CsgGNBNVzAtYd1rPhrYTmYRzncxUMI+XBNbSUBvYbHRCfBZNtJPw+ukxatpp9f1U4GJ0+1wpM3r+m+9KTNMz98+brjnvuS3/vqCZe9/uM9bQvYZQQOlMC3EY/d9tuIbVGNwEMQ2MoDx+vedUfnhPSJm554+sbHHru298x+113dzsqXreiGx0+3ik39fNjpuKFvhKFkXAgyTpiZABlnz4S90QsXEC4inF850YKLSeBmJHAhqCU8dMRJlukYneECzvNg8iUSCPAAxXg6kUOvwPCxQPuDiBnHvPjQ99V5MC7dvMFgSMyTeanHon1UXn4Ji+kAlpN+dI/ja15eMPKv4Li5EgqsY1UWqPizOrjZcqyr/n33Jg8f7RToZAFcOFw7LRq9rFrZbYRzOw08p5u6H5xo+xdP9+XS6UZ6+k+/67aVc/zKO2d/x530H/lb/41T83E/tOrkY6ZPP+mYzvdM99MXdzN5WT93z5xsupM6aTnZSoZZww0klwHHREGVSDkmdEPlXUAcI+w4jhIRCE3AjXsdQsDI7iAiSyrNgBiyxGsvq0ZXjb2X2vftF/iOcUht1zdquj3MURT1V6uaIhoDTF+b43LDsdwugVDOJwBNOE/TMTIFoOIvhCV//dCvvBKG3FwWyJOq/kfpaUA7r9BKC46PYbPbqFZ1GtXjOAc9t9MIL1sx4Z4/25aLzmitPv7V2+6duuatgSOKmdr9iBLQTe7rfu+O7jnNm7accfzs+SesaT9rVc+9bEU7uWq6WT1+Kis2TCY8ULrCtVwZx4X+aqG/PIDdA5xIhXLsIvrrm2df11HhOHfWKiGcV4UdTZbMwcJa1wpQE0wX52eR6JbFcNRuevBGfTHNyKGGDkXHdI4OF02Bc9TILiIQUYHmEgFgNAjNsVgNMColdRgD1O34iHk6gVd5Bz2EeOcYTyCsb8nDecFfQYrhAkr9iMU1RP9LWc3Mod1I0Gt68OTGNaR0rWTQ7mWDtRN59UT+ivTCXhpeumW68ezHnLrhvHX3fWWz/pfDtm61/2En7DqoBLR/H9QMLbOjk4AuHKekT+n28/S4mYnG01ZNtl61dqb1ytmeu7Ttd80kxf1J0+1Ejh1wxU60uINqZzk3DBkSbiwSTpwpv2F5njgqHkgGw3lOoiXcaCEAF42xJPqB4WB4bXI+hkoXDpUAdOsTe1zqU6cP9K81du9pgukDdBGLC5UuVhwtalc/LVc0maEIH6gvEWE6CoHmnum1/PrTObg46ALI7OLikXABcUznBNHtnYPwq1YpgoL11oWk4uKh5cv4Ka+ZCboNhz7VTkrppaX0s6oz2cIJ/aa8op3La9t5elVD5IlofnNDOPaujrZPXUJ7PtwE5njwe9W11+frVrbW9ibaF0w3sytXTzZet2rCP6+f44S2K/OOL6SbC3/lK4GKG4bhToRyAYkH8swjzRJ4bqwCN0684whQswyCCipHU+VRCU32nYqq6xpo7Jb24X0L0CS7w9Qd6LdE+map3aBdpfHVVKnd0T+OjZGpfrXG+Y1NzQe8WH5WhjcqOGj5g3gESQFH+QwhKoH4lPL0d4DwjRwfVTlEwfmiKObhOXfkqaDVEDSbAY1sQRpup3SS+f5EozpnRdf/ULeNH23lckU3mT97onfjzDX610tCYG6w6+EnIHNz1yWn4L5+Z6I4caLTeMZMP/mhtdPpKzfP+KesbFVTExgmrWIB/IUceSiQc6LM0wxZ1oDQLHhAHTpByS7hOUb0gO54WK8VkKg/wz3lRFCbYPcJUeAlIhBZItAeBT7reILA3jlySwDoVtV9m2H0c1FAbQawOHxf7d4dD7W/oDZZPieIdsc8NY2+i8WB9w6OgeqO6wfXAZ68Y5nozboJElYwSTzjeiRpAk+7OM1JUJQV5odDLAxU9b8NyVKPXjvHJE8fk01BM+yUfHi39HD/5Ips4YLV3eQ10930h1qdxtN6zeTk9KJze3Ocw1hhu43AQSHgDkoulslRTUAnpXULN21e1W9cfvKa7qvOPr77Axum5fH9rFjFXzeSPr/Q88suUn6dzFxAJ08B2it+keHuihOlQ5qmCJy0K1QQzrxp7uOE60Q4yQocABGJfiL0o3QTVnHjEcA/ITBlgF76rEZ+0U0PBkMlUqcV2W1qnL3F4Pg+9RcRvp/xgegnQvtIGF0ie/k5AVQjfyaEcDFwlIjQGShEOXFcdFR0A6hY0Ir1gncQXUS8bsICF5ECQ26w9O+7e9a2wUPIRCuFsm2EBaTD+9DETkw1ZcuaifwZG6dbr52eaLwqaw8uPWZ4+0byEmZv98NI4EJuqvCo7StW+ZknnL5lxcuPX934oTXT/vsmMmzspFXW0S/0ScXNVAWHIftBhTRxyPMUWZ4hYR/Q4oYqIFQCx02W8xnEpVGgCZfQP6UyjqWE/gkgHoBA5IHCfi6ROo1GE9ltV7eKw1SNOu9oQ7QjXnV8EYFz7L80RcZ+YTGeyDgcjCfwsV4st/MI4ti7JYopolvoJ551ogLTVggcJ4D++hECXRR46BDKS4mUTBt5QLsl6LfAOadEy+1CU+7PJ7LBmbNdd+WGle0fWbN66gWN5sQJW9/yuTbsetgJbN322bR41AnHTa2onnnqCbOvPu24qWt46Difa8d0Vu5EA7vQ8kN+qKrQ4NqRsFc4llIg8Vk59hcKSQrHPiQi/GUDDA0cT4Cn2znBYl9kHoHzK/QS5kSJCMA4TKS+e0kgUmsxgG61i9T+IqLOb0siEvNdLNfILTLyp8nSLeYpMvL3tTkOiHXh3ACOB624ukO0C6BcXAplNGSchWGBhaEePoYcN0OkvkKv5bGSk9FM16GfLaDnd7i+2z4x0xxeeMyq9suPXTf5wyu7futnW5+b3Tq3LYNdRuAgEFjatw9CdpbF0URAN1Vzf3PrbPu8Oy+++MzZK0/YkD5/dV8u6ifY3HVVv+NC2nKQBifAhsuQc8OU8otlkiSc9FJ4fp1xiQC6GEgF+ACh4gSKsCdKEQTh9BqldlqinwNEtduPM3r0CzL2c0xbx8foYgiiuAgxhHYsyjEd34QQNzNajrEYh1bdeAljq1w0HUAzjMXy6OZJBdrpzfdrjnyjqLQ8TOPUrmJq2hcXP9qDd6hoVoyvCmD8UUaBZQa/ZKEs4PgFLGdQl1/FJ5oJ+vxq3vbDvCHzMy3ZdfJks7x09WR21YbZ5OpfufbeJ89tCxnTC+w65ASueevNrasuPf/0k4/rPO9RGzqvWN2Sp03leFQ/qWbabpg1XSmZL+E9W5djwLEdPdvdqehg00ObPD60H9EvCDda7AtMwT7lGewBdQf2IxXtoO9u7bYJsEfIt+N2LIyIQGQk0IReatZyI7/xl90YOoof09PDgSXnAGJpGVtHDD3pp2M+jhABmCQq0LJbrKfWnRyCo30kUZPx4JgQwmFRQv+aSfwrJvy44TFEngQePIBek8qDtNNhq+UHa9tu4ZyJtLjipA2zP3z2lpXP/Mlttx8Lux4WAlu3bfOv3PbZzpOnV1145jH9F568sfuC1ZPuCZ0EG5tJ0c19kWTcGCeuhP6VKsf2dY49LLa3A6SWBIHQ7kBTJdq/ELuDCOLF+Y5zedBeRtGT8cG4SxWYT90bBYEJ1R7Ai9H5hPZPetPUOzC1LBH4PqF7HMZwlkPHAcYXE7slYrBmCQRGoIRG9NCA6Ik6v8D6AMwfPEQBOn6YDbQK4oSmwKkptFMQkqCCyjmuIRTtZZSg4AFknocPHSP68S+RAo00oJsDEw2gn5fSywa+jR29Zti+pZ8tPH7LTP68s46f/h8bt5x1wdVvun4G38llaYzAEgJuid2sRuCACMzNBfdjf3Rr+8qnPe6k006cevqx69tXT3fl2dPt8NjJZrG+7cu87UppczPV5OSXS4qMB4/M50hcCuEk6Hn48Pyyy70EIPxiiQLCr1mIky4XCU644BUoBiAKeok+YiwI7VRcKGgCArVD7Spo96YW7djjYmq6A9Tcl8ZlGZsahwnirfaomLcwD76Hz71zU3ctjGongKahxv5jt5BVtDvG4ZetQKOi1AT9hIuukJ2oBxcQ7rLAXRb86PDRTh3aCdBMSjT9wLeSYaedFVtaSfH4RoZndxry4umZ7d/3q/9w9ylz77h7Yi4ELTTsOngE9B+Pv+nakP+v990/+70XzV60ejZ97oo2njfT8U+easrxfR/6bSldgwt+Rum/3XDs/2xWOD5UPpoC0WJpW9Mm9INK/aIE+idaA7ixUqkl+jAMEDrBSw6imFW8NU8wfzXH0gC1q7lU6rcoWnizfKFWLGRg4SuWl2KmomIkNRnAeIDQrY+AaIGQhQjtNEGpmwCZMqAsy6hQDvmD6hCOc0vmKrRSQVsP5mmFdjJM22mxou0Gpzfc4JmdVF44O5lc8WsfuO/8H/nT21a+6trrc0LlC2DXQSSwlQeOX37XHd1nb7z8mGececIzNq5uvWC2nz1zquPPm2iENbmvshSlpGyvxAtE+HLHh+dhk2uG6K8anCdFhGECx7b3nMZcoB2AAPQDRAT7vtSfYjpGWoxCHwj/gP4SRZfIYni00Bm9+KAVuyW0PHGnJQAAEABJREFUq0ATe1yMGt3C51LRGe+xn/Zz1Th+DORDx4BKJ+px3HEcNaPIR1R0iAiEfEAFcajFHOgGFURQ8oNayY9WZbEAFaoBEleixbHRa3r0msKDiI6RQaOTDNb08vKcTl49d7afv2DzuuZlP/FXt5yy9a1f6W/dFtgoLKTdRuDbJKD9+dtMYtEPAoEjM4sQZG7bZ7PeefdNnLC5e+JE0z2730pfs342f36vUZ3UThZ6bb/gmn7IjW+Fhhf+yuGpBCkXDM9Dh5MEIjoh8nDBDRcQoAqoaFbcfNDNmw7eQumt5lgaW8XJlJOohkbRLkI/qNRHIHwPIADFIBoCEZVaBXqJ1Kbax9IvZGoXkVF8UWeUiCz6iQj9JLpp4S3Unneglyr60h7NpY+YB3bnoW7G069lQj7CjVmUA794CRzr5KB/hKwEXEUQipIa0j6EbmQbKbiIOOgmq5lWLvcLnUZSnMSF5YrEuTck3j+nkQ0flf3T/ZP6P64jTWYEu75LAlu5qWqe+fp21l7YsH5l84KJtn/VRAsvm27j3KkW+vyamzZcJRlKpOz3CdtW/2MK8Ysu29qx7WvV7esg/IMojC4moTvsFjcREuhWcQwJ83Vqp9iuMVWIz90PEdnteCjbXvE0leqhkjxUmEidWg2RkZ0JHCslWnZloPVhHYSm1oMzxWJdoXGiAnRMOGah2YgI3RiJdgaI1p+/ClZFgWpYALRrXpkXHkA8OplDl2Ojk5Z5Aztneo3yKd0MP5RI9SMz/eSC/kJv3Y/98W0tO3zgIF1cO64Lybkzl06uXd0/sd1Ln9Zp+v+5cqqxdUXHn9xLQytDkJR9IHVA4h2EG2U4D/Equtl2+qHK0XRsYy8CL4CHSiA0EaC32gCG48EucQAVRKDSuPo+Yb4iDqJyasZcsfR6oM/S0AfaBbKXp0CklgaI0A6K5qKbdhFR5z61d1CMSU8R0ZzAkkdTXWp3zEVE4Fg/T7Y8nmM4HGBhYR6DwTyqqoCyzHns67SanKyamGgl6KSFy7Gz3UkWjum13PO7zeSH2ok8f00nPX16/ivT9X+cIQjsMgLfBgH3bcS1qEc5gav+vw/m8+XUmm4vveSYTY3XrJ5KXjTdxHFdH9BOCh40KnA9j+JaAe8cJzPPyU7lIHTTA3AEqeKGA9yEIRT0qqAbDfVyFaNUEtf8AIlbjYoxgnguEh6gyUxpZyaap6MfzSBL3CIMBzMSiIxEp4jok0L0x4NdjCeicesIIhLji0jtMX7SKcIHJ3TQEBGICEB3nI6FCyHLFcum/nQzAqB+iI7d9piATgQmZ41dSVwl7YEmagF0C1M6un00dY+lf9ddpZurlAtLnnk0GhS/YjX4pbfhSx4GF3K206ZuAy/utvOXu6K45J6bNs9c89ZPJcz2KLwPbpXX3ffY/vTE/JnrZ9IXn7TO/+yKDI+bytDr50ArqaCbKu3fCI7tlsC5hBssQcrxkzi2MYvjGeJoOpoSAG3PqLgRr+hbMbSiWY6k9orxSvgwlrpVgf6MzrvaS0F0fOzW3uHqDkwzjqdulfrRO94iAhGJ9qUPLbcqllv7MqUHBehIZoAmUbeIxPQsRV12zgWOv0740XzgWR/HNC7WXetWwTMvleMLHe2LEoBDDp6PRBzjCQ/mjFRyi8VfQAoePKqSfpIgTTM08pQH8wTdhmAyD5hMFtxUtrB6ulE8eWXP/fREyz+v3a9OuuoPPsjWg13fJYG56+Dv/caXVq7ut568ckX6P2Z77kem2tjcSstGwjYX/jolo81vwo9Uic/gkxwuSSF0i3cQB/aXiirh2Fe8qirBobUoRmGvAHsNoln3Xwedf9XO1AzTHicAcxHxEArO1254SPQXiKgQLw5Prk+oRR/PMH2X0L73rX4OEvsfu3sMHpvRwYcIw0eiEyJL3IwsfKGOEQ17gBiufhq+W6KlriUOjvlpGT3j6j+29wIktKfMN6MjYTi9oGvGsKgw4MerQRVQOAekOdJGE502DyCtFJ2sRB52oi278qlmdcbqifTqDSs6P9PPGpcCX95g6wfs+jYJuG8zvkU/Sgn85Nu/Pnn+Zeedc+5Zs1eeuLHxkoksPKHjirVtN0izch5ZnNQECScundQ4tyF+yaQ/ONVXVOBCob9sqOKsrH7cVPCEwTtoNMRDRxAGy4i0mqqRkwaDFydqYBwmEKkFvUZ2EQF4Qy+10xwZtNW3yDhC7d7fU2R3fLWJ8EmJCERGYnVkXxkxHPsM2B1Zl0WQi/DrnzIcLxxcT+CckKvKQaQ2HU3wCvqfGeVCHChhem2DNPFoZh78nIhchuLL+5Ok2rmaG+GLVnTzqzavX3HVmjXHnfmj77hhglnY/R0QmOOX3De88871Tzh35feetDG7csOUe0arKre0MGjn1YJLqgX26yFzLsGODTYgxLvYliICbW8XAjwCHAA36jvartFNf42j0kGibSscO7VCTC9L4kQ78xPmJcKnivaHukUY7yEiiAhEdmtpVBGJTpHajI4DfozqzKSOfTaKdfM8dMT+z3rUXELkE+0al/nr61TKydPixbGMgI6RhBtJlWMqVA48e0APHwU3WBXHiRMgSxza/FIy0U7ih5McO31e7uh1/cLx0z13xcxU46rj1532Pa/eduPaa/S/fMV32v3tE3jdu+7orgo7TrnoMce+aP20e9GKNi7sN6vVrppPk7AgqRTgFIWc7ZF5D8e2ZHdmVw9xuIAOXTNUwr6BsdiOurwI+wijALowPGTxhP2j1tJoAfzDPPikrapFN6IQyyMiS5NEu8gD/WLAXo8Ya2nc6LE7kgg9eI99REYOGiJ8jANoigiEJisbnyK1q3YA6hRCcfSOhw61s0Zq5/ELQjt0nDGiJ+skSSDiODYC5ocldg1KmhX0H6ODeTRSj4l2jkn+XNuQgSTD+7N0eO9ML1k4e00/u2rzqokXTfTWPeF73/L1ya32n92FXQdGwB1YNIt1tBLYui34X73uvhXnnLnqwvUr0u+fbsszeml5btuXqztJkbd8gQZPC5nzPHSkcD6F0C4i0AlQRDdbBcDFJVDg18zATYVOfjqvg4tFoNSMgoNECfZ50VuEjxgY+Hyg6uDd/hpb5Ri7vgUiQutYGLkRL02JwGWIih7YHa927/nUUM1bJ/s4sUNzUI3jqV01dtdmLEJtrZ/00LzUEQ8cTKKm+sW8aRG+SETAGxDeXiBSC7zi4YO7rLIoEGh6hmVcPFp5gk7u+OW9QI5hloaFNQkWHtPy5bOmO7J1XWfq3Ln33T/LeguzsfsACfyv/wztY/uD4x9zWm/r2slk60QDF7dk4YRGGDYbKFzOw3aiCz37BJsCzguEYhenT+D+IUAqgPsD2mmO7OpWMRL0krFDTVUMqNj2TK/uKMaUWmrQtniL7O2zGLRoEdl/HI0s2OsPx+9SHzB8t2K14kPjgHERQLfwgbre9FBXFB+8Yw66UXKE47jRdDFOILaKosn6qp8DsDg2BBA6RARqOvHwzjM8AeBQ6hfdYYGC0rHhmC/3umimDp0GlYG/Cg58Wu3o5Jg/qemLS3qN8P2rprOnb9q05pgfe9+tbWZk97dB4C1/e8/kY7dMnL1lXf78FS33fRM5zuW6sbbhhmnKtlX+qRf+6ud4+HBg80F4oAj8eALKaTtz/AjXDBXYZmoK/RD7xKgwQU3RR+w7atuXYoTFhybiPM98NC8w791iGOf/cR6aRGTsUlN9ABGBAIvC4rWn7x4uZr002lLnov8Si4impgfNOq5AROhR3yJCN8An9BI+HOuka5GaylRNTz/HOoF8wTTekTcPH8Ixor8I6T88X+DhY35QYEHHCMdLyg8krSxFv9VAr+nR8gXXj/mkEXZOtdzg0Z2suny2l1xxxkzzyWsvf8xs/VevWAC7jzgCD2eB3cP5MnvXkUNA/5HsGz8amheu3LVmVS9//FQ7e8FUy18xkVanNTHotlzhm77ioSMgTzwPHQmcS+EkgXAiExGAiwZcCXEFnAwh/Ek9cCMWuGgETmqoGCc4AJwSg6epdsd4MhK9eIvQvUT0Gt2BZgCDosCJdSxhiHCSjaK/Tr4iwnjCEL0l2kVEHbVoDyq6ArX71ji1AvNU7Q4D89m9EWJyaBl00h9L3bUYxFuEeSkbNSh6MQ+B1BaICJSCAyBBop1e0R8aST+JM1BUElCboMlAuisu2AUPHqpAzp6V1y9X3WaCPtVOK6SYl6TY0cswOL2dYWsrka2dqrjg5//mW6te9abrc9aRmcGuByEwF4J76ydDf3OOkyb77vKpnn95v4mL277YkIdB1mB/z7mxykgx5QLvvYPKcZPlfAB4IA+hgrZP4DhQoULdTRiMwIeKfbf2BIR5qdgpwG6xRIzLMCyKFkbkE0svEYHInloarnaRPcNFRL0XJeAfvtzBsRi1nc8ldse4EqXFD4y7pKB1VegnzIeRRrfUpnZk9dd30os33wL1GYn1BGgP0V/fpBL2eXpqAEWfcT70dM7DU45+Gq3i2CiHQ6iqYgjd3HqCb+Upeq2cBxDPsTGAL3ZmDQy3dJLwlG7mrmom/mmrfHLy3DvuntCPMbDrwQmw0a/hL0QcHytWrG0/utdOnj3ZSa7s5TiznZRTGYbelUNknJcS72L7eNrHhwyEEqJ/7YrtkgjY1hXdVAgQSqe/OLdKXYTYXfjgDREBs6LU3FMiEsNFBEBYlOa5txzD9R11PEaFphGI1FIflfDh6KdiIG/1qSXscwxevAUSs2N0cAjUYmiA/qFldAfWcWTdbTDROI1mowEizE8tlNBTognaQtS4Dmo6BkaBVwDDATC9sIzOewjNAIeyAgZ8DHjwKPWAwrJp27TyDBPtJpVB/xPgWblLcuzstpPBqTx8PH2y5a+cajeeONu/ccOr3/jRJucvgV1G4EEIuAfxN++jnMDXcGWG+e1b2s38ObO99A3dBJf1fDnblYWkl5RoceOUcmHQRUA7kRPPacthPNuoGTcEjAP+yoGKsx0nMoni/Ls4izqS5sQHD3Dy0wy4D4MGQ4S3YHyJ0E6JCP3HvrtNEYkO3WDUNrBMgOChL5E9Y4io+6HTPCBUFwtWUd+tNdIcVBj5iQh4UxKTitQmIBARLL0E/KMsHlB6rgoaUQAheFXFzS34ixP3VvBe4Ki4YOoGi7946D+ujV93uZCnjNflwaPfTtHJAjdY8+IG29M8LGzgIfKFrUx+IviwNZteseqHf+PLGezaN4EQ5Pa//FwrT4pzu028fNVk8tq2l+NSKduZr1yeCjzbZ9wenh0i4arv6CccN8LDNwLbkgrsH0Hb2yUAPMXIsd0ddAwEEUDF9FDRGd3qJ4y7aKp9qdgLGMa34KEuEWF28lBRYriI7GFqApHab2xXUyUiahyQtH6qyjnOFBIVmDJA7ernyGFULzgI6ywQxtCbYUwX6A/1i2EOoF2nm4JwA6M6NkCaOMRNLt2BY6EsBvzlY4CSh4/AOckxbQwZnuUAABAASURBVJ5laDdbaPMA0mBbZdWCa4TBRDcpH91vpP9PDvyQVDvOXzW4q60fZmDXPglc89ufStbMrJtMyuH3rJjyr+21wos55cx2MqQcI5y2Sk5ZbLWSrVxUADe5YTjgMjFgy5XQf++U8sSReAGbJb6DNoa5WvQUCqAv20mENldBdC7Eg1+MxjjyADn2IZXI7rB4CBLAjfz2zlVE9vZadC8NEpH4vnGgiIyt2PuAsbd7MeLIIiJ75KXeIkv8AkAc0DVIwD+jMJHaDvVjXdM0Zb0cWACqgkNA4j1/dfJIlCsHjx7MC46NIdtGP2Bp3Jy/fHTbLfQ56bUbggbm4Qf3plmxfc1EXj21l/tfztPsOQvdFZsu++G/0/VDYJcR2AcB9r59+JrXUU1g6xtvbJ7zxJWP3jzbeu4xs/L82Wa1YcIvNDqYlyaGSLhQp9wo5UmOLM15ptCpqwKkiBJ+sYp/naqkHxcXVAzX0wRNVAknu5FAUyUegRNeRbOKptBdz1m0cboMEJ1NuS1hYuwWrfEOfPKrETcaGj/OvAhxQhX1WyJGfMAdU3Ny5kt4y0iO5liyO80oHgOhis5Q8ZUUyycj+2IZWW4tu7AMtV8FNenNNEAsL8tam6ivwPfpL0CquhZkHFMhBmlwVIDmXWdEO1cd7wTeATTg2E5B/077YIBiME/tAqoFNJLAn81TTDQztJIKbrhDknJn1vTFSSsnGi9dM1m9dGZj79E/+jb7dx/Y65q7LiRvfN99k5eecvL3HNMJL5xNyyd1HSYaXpE7HilSlAk/+OUtDNmXC7BfSsUmKuD5lTcpabJd9K88hMDmYAcKziNIgorxA4RvdIDaR6pEewelJv10k16ygfeUQykeBcNVZczTQegWEYjUwoNcInW4iDxIjD29RfYdT30X+zbjiMjiu0X2tLN0oA/r7lDx0FVyTqkcP2dIhkpS+icI9A9wCIwJ1iXaaVb0q+gXKFBqjqX+pQjzAIIWxtHHlfC+RMJfafUf8zu2ic5RuqnSv8++MKx0/wvH93dbPfQ7XbTTFHk5kHxhp29WC51enlwyu6J3zewknn3PCVduuOptNzRg1x4E5sjkcWeecPxZp618/skb0xdPNqszOknRbvqhJBiA5wmknly5duRk3VA7J6ych4yUfTphW2kbeZpAhbIoELR9mTrwU4mqGpmAq9+th3kKbFOdZ7XJo8lQUfHB7oCoOjfwVXuK/kv9mAQqJo+3iEBEon38EJHoJyLRywWBRLnoHz33+ZDoK1Kb0RH4ZFqo4BDNwH7POOqlYox4i0jMX6Q21VP4cBIW/ekc3ZoHpXmKByjnE/ZzV0sEjkr5ypTpE3JMwDWe7Ae7dmFh1zzboALACFEC71z8jzO0cs8xEpBzX5AW9ya9dGHlbEeec+yq3itOfcxJF13zq1+cvuaaT6awywjsRUB7015e5jyaCehfI7jo0ases25lfvmKrlzaScuT+HNquykDl3NCil8C+XXEQRD4ZUQ3Tz5JwM9YEJ34OWFBpQFRAnACFQqVo51uCKcwWXyqTQRQ6QQ7FuinEgkYX7qgMJPo1GAwKH4p4rtYokX/GBZdux+MyugBMX96125NxXKxRIgShghEBOAd4+r7aeeqQj+mGrnVC7zowydvliGWjaaWM+a8xK5+iJHjA9B3ABjnA14SXZpSpQuGmgzgXafS50gCaBY0oglejg7Ph2eA1grc5Fa6eHPDi4qLOKX/0DDjDqCZebRSQc5NWYaBZGHQ5VfeE/st/7SJVvKMldOtx7x6241T5MtcmflRfs/NBbd2CqtWb+h978oerphuhQv4K+D6RqgSHyDKnKs5KvHxEBA4TsC2ACo4Hsaj2B6O44bxMYZa0aYKQh9xCDRUAgdEP/YBmoGqRlL7bjEN6jhgejBdoGq7MITZANHEXleg796K6UTzw2JZgozs4PgZi+MgusZhMQ0dzBO0A8yDUhOjS0RqnwCWUGivFVjusapFO9MzfmAsrU9t0i+66/KwKLyFuZNV0DBaeYsInJcYM5A/KEd5RltsFo7Nim1RqviBRM3APFJuhptZjha/8DaZoMHNWFrO+yTMr8pcee50N332+pmp79041Tr+x/7I/t0HRpf+p9ZPO2vlGWumWs+abuNZ3aw8s+WL6VwGPhVuZqWCZ1wHx3apn57uhGOEN/1KgOOECwvNwBCVGsKHYzvXgq4lbCd68mYc5hsonZ/VW8XMGDa6GWVki96am7oD/XkzX74uhqgvaptGotiNoKFj1W56Ld6MFF/o6EO7plaDrlge5q79T8s3Vp2XRlAFxDwlQOOrYi+O7oph9GcemiZ6AYwiiH/4XqFc5El/6BWg+akAAcZSjwhZuCRUMUdhmHMe3msOYC6B7RPAJYGHQ4FGrzhfDYsCC/rxiuuIiKD+ZbCJViNDg5Ez4YGy3ClptTPPsXACf9l66tqpieesWj/zlKnHrl1r/+4Ddu1FwO3lNufRSiAEefN1t3e+d832E1dPuu+bbstlvaw6te2rZsOVEr9EcSbyXLWTxJNSQFmVqLhQJDpxiXoFnR8pmurkxAZwsQhCPyq6EZ+1K0APFfFLDXuiUPyYAsf3CMUbqjou0wnjA1h0B/AKu910LYbRHu+RhxahYvpypIr+FVMGOD49xcMTp11RtzjUV8B4sQj8AhdcAGd9xg00KOgl0DyCpqGEobXAzaYqhjLXOr7G1lSMhloCvUQEvNUKtWhsLXPAnpfQqfGiol0YXWgD9KlpRATK0LFdaAXhI/CXGFXJhSRQbBXo4aOVp2jzANLgl+Ckmoerdqa5G5za8tX3tlty+cpuds7c2+/q6oEUR/Gl9T/5eVi9ql2eP9UML+QJ7UIusOubvsoSjgFPvgm7Dc9zbIcKUMbOYXcbgH2GAhge2B9ACe10My0T0B6iYkT2qjg26OPYiOIYVxh3bKqfCmAMlYxM2oUCL3YGWukvfBdoUkzDJ0BXoF377VJBHEO0dziAqQKfQYBaOh4CKo4FVeBYqjgmNKwSQS23aAbmBSowRyyR0L6HmMHYjXgFPmvFp4zfL3U5GAqhp5rQGIjI1GcsoocjK9CDqZjBKJ66mdaJgwgdgDYVVaHSv5rIg3lge2pbNjku2o0EDTZqGgZwxU5k1fyKdlKd32mGrRNd9+TeivL4q/iVH0fxNTcXnDLYvHnTKb1u/rRuU67oJdU5zVBM8hfyJFee7OOeuEfI2WqBqqB9SG0hBFRj8SBIKwIEwjbkE5zA2MYVBfpqCO3sfyKoL5pBHWMxHaixk8F1vPgUMDUqYV+F/lJIU+3iEVT0C1GCwD/6HIsFGb0/ZkSn5uzooBlfVnvFerF8nFAROF6CaF1LBB5i1c4EvLUeNFBBGF6rBBhHqNrUsMDS0BuACwL943j44uxC//qpfmCI3rXJEouWJSBetGuYupQ1aBHW2bHMagLCP4ATQMeN59qReA9h1UqOi8FgAYPhABXXfA1r5BmaDVXCg4ggkSFcuQs+zDdTKY5tpeHSfid5TqefPnFN5/b1CCw47DICNQFXG/b89ggsu9hy1R98MHdFelzq/Q+s48Gjn1YnNkLZ4AYUCVcMz59nJUk5iSbg9Anu0eG5IHuGIRTgjERxmuaXQ64xiOJcwzUEKloB9jadyBgRmkakgOME6zjpegnQrBLnkHD2UzmaIoBjOlrhOFs6xqMT0V+A2l/gsFtCuwifFJaKkXWjVPmAyrMIjg/hgSMknNBrSZVA58jAd1VSIcoVqKJKgIuIZqnvE1ZKuACw5CjFM66H2rUkHnxycvcAJ+MA/as1DhV9EcsKZhLAxYHhtSm0CURUgDiAEaPpWG7ekY96s/gMkqhYhmhzTOtYdtYLAjgHR6A+cfCJR8kGiV+tuHAUtAdoFFf/ZN5I0eCXq5RfrqS8XzC4J21lxfH85eOZ3WbyUnQXjl81+HKbOQuTHX03O8Qp6de6eVU+uZ/5l61q46KGL1Y4lIlIBcc+nLqSXwprZfRL2U+8tncAhH1DGzII25tCVGA6gL2NqthHCjiUjFwi9nHR8ADvVEJT5WgyDTsDXwyVZ14O2CMN3wLRd1NJYPoAMLsojSvCJ/sHaAZI7LOMFc2KY0HtEE+3hgkqARWiStarGqlk2SpmXNGMf7WJeVYiKNWkguZPgXaIg1B8shx8BqEpHBeI8iyn4xtrVRDaQQnzFwFUcMBY6iaG6K9xozSPsTjpxDHHiA4Cx3cLFTNg3eA8b459ry0QUPLAURQDxL+SWPAAzvbMM4dmM0WeO34BrpCHBWTFDp8P7+933MJjO2m4st/Knraq59bMBU4EOBqvIPeefFO+bqK1tttuXNPN3PMm83Bqxw0bzaqURgVy80hLD9AOcWBjQCezwIms4ljR9UT7T/AewvkYVN13hG7GZxwJBftLAQeK64ZnH/QChgOObSmObamm/vpOQe1O+DrHONrLASdCO3sKzcA+EPieyqWoJGWfpUl7Sb+CYVWMA/ClTFMtSscmg8CcGOQA2jT3IOy5Kvb1IKwq+200Wc7AvhQ815BkCDVBP5aC6ZlSKDB/jn1h3YQbeGH9ICVkJH1nLX2bgzBjwd5/HAOZqwCVimMHi6oA1BLh+1gBEUaibwhAqAJj0k1moISiN8QJPNuEVULgmlEUQx4+FqCHkMDDZJYl6HTaaLebcGxL/dk3tk85n/pi58rJZnVJp+Fe0eolF7/6Lz/WYCZ8CewyAnDGwAi84E0f7z5u82MuWjnV/sH1041ndnxY2XaVb3LCTLipSMRxEtKJlRObzkJ068TEKYt3hVBxkoweOq/sKWFcFUR4S5zI0jRBFBeIlBNb4h3G8jrZ8R3eObiRRIR2UCyHAHES1qlS/SH8g/1csjtcJ16WlQZYNU7iiOnVzSyjXTcsGF0SJ+zaITrhj/+6GO0AmTCFTvRBansdU58sK8M0T6gJXnwvn0tu9RCIyBI/IqUrZk9z6S3MTKV+wqQqtUcxj0CBZWKGgCBeIrQwopArPMvIdGVZodB/+8Gv8iKChIeTPPVo8AtvM6E7DAFusKTYOZNUwyd2G8mvzE5OPOEH3/6Nw+v/9RFreGgfW7d9NrvmTz6/6oQNG66eaPgXT2Th0TyUJzxciI4NT67eAY6bI8fFOC68NEG24IJO9LGPMQZbj/yhklhoYd8S9WUkZoNUx0OasD08dHwkdHtmnnCHldBUu3eeezbHphRoGu9229VdK8ABFBubZn0L6j5BP5YV8d0VYrm56XHcWESN/bkjqfMAuE+KdRCAWTDvcVw1WX4WH5pWmAbRXTF+BYzyEpoYvRMMr8XgxTsw3wqO8RzDhdI4IvpGjRRQfyXWPNW9pzT+WJpepSm1XKrA6IFliybfRCcQ85bawPjie9h2FTdYJVXRLoSQ5SlazQxZAiT6y0e5U3yxK+Uvwcc2gOdPt1s/tv0vv75Rv/rjaLpCkB98yzcm1vSbjz3jxNn/Z9Wku6STh7UZSseL37BVAAAQAElEQVStPA/igX1V4MhaRODhINCLnNnWIaipYmtrAGHHeVTNcUzGcU7imEhSh5RzVZp4rhcU7UmSwHMN8c5D5ZyDo10l4gCmFbqF/mAZVCKCur9UEG1jlkUoUIIAEQEC04aRyXyiFTEUGLnVpAPxYgQWFeMx7+h2AXCV8B213OLaAeaEeAnjCPRdjvEcEDxAt/D9tegEI1E6BvQQA81YGJWKhzaG8TXgKzXybjGcmWJR0EvzUlMVI9DiICKLogUgN0dmQlPtmnfF8V4UBYbD+gBScd13TNfMc/S7HbYJ+ZQLQDnPtp53UuzKG254WlLuuqo/v+JVL/yFj6zaOrctg11HPQF31BM4igHMzQX39LlPth5z8qmPm51ML5+d9BdNdmV17pFxDypZKkiccELXeUggnIh0UgrQpd1xmubkx8koqBDowOgKGo3xmUYEjnnoJOZ1gfCuXkR08UjUXsvTv5aHZzznaTrHtLslUucnQhOUmhQO4GLsOF8nFTCWZ7k9ayEq4eGJGzBR0d9xFfGM67lY+MrD85cQRwm/COviECID4ZtV4NweoJdO0IFlCixfjCPkpG6aoIT+Gk/Ii1igX6BAu7pFGDIWrQ92a5R9hwnzk91BzFBE4Phe5zxNjxAk/mPBggcP/Qm9Ciwlw9I0hf583uDP52wahGIg1XCe3aBY0Wn4R7ez5Dkre50nXfPHX1sdM8Hyv/TQ8YSVW9ZedMaxz1g97Z7WbYTT+QG8z/2nOHIV0b4p5CoQANqWaoLtqQpku1SxjRmmcUQELvbv2vTecVxQ7PcJG0DdYznG806QeErNRTm+G6A3TeH7RwJor8XmhgoCqIIEIH5Z5Rdkmh5DeAyiEh44Uyrh1+WEGzL9j0gkPDwlrEfCnU1SCr9cO44fldAEFZDykJVyE5LGdAU8Tc98opi34zsc3wWOMXB8BZqVVGCWUbF80EvLFrSYUUCgZ61YbLUu8WNgvEdVG6WJXnxwQ8tyK3/2V7qxGC4ySkFTRCBSC7w0vv6Vq4IbLB0f6tax0Ww1EceGNj7nhzAcii+rVu5lc7eRXjzbaV+1vts8/Zq3fqXPbI6K+/Lf/2Ln9DOmz9qybuL7Zrp4SjfH2kYS8oSN5Sl2Sgj7bi0BeI+lVug1atPoZnsthovAUV4cEuc5NjxS/jqVcs1IE9pTT78krhVex4yjWzz7sYzkmN5DJEFwKk9TwImaKuHYJz0WGHcBaaiVxD5bQtcFB0AYKzDPkmWomE9Je6V2hlQsW2B2oCnQP+D6wrmU9XEVU3LdcJTXtaNMkZQZvJpFCvUTxhNmIDxo6JoiIYNUOdWAUzOkEAoMB+OyN0PHbuUqlL5EQQ35YXDoKxQucBwF6B881CV1oPbp2qbP2lOkNqEmrSJ8OKFzLMf8OXo51ofFEAvDIYYcI5qXzlfNZgP6V69SfrgSjnEh36rc4VDNd9IknNKdaD19w6bVz51eecLxT/2x9/HXc3236WgloOPraK271fvkO1rnP/r4M1ataDyt30ue2GnJxlYafCKVcG7nRC/g3BMltIgI9OI8GCehAKFZq17cgwZDRKK8c/Be5Wmq1O7gmJfzsqdJP5E6nQjDVEzrnMZ3MT+R3eG04tu9hBN9UjpulgSeRXVc6DgzMu8CGG+MpISwVk7DafP88pTEBYTloAm6weWKSwwqhldMqfHHAv1ClEMQh0p8VIADKA2jhTFAqa/6BMRLgAOpl8bWCR8PcokI81EhmmA5hOVwziOAy0IACv3Vg9KDB2PBc/HO84yLR84vu56LHjmU3JSGoePX/W7qqosbmTxjpp1f8No/u2V67jo9gWFZX0+c3rJ6pps+fmU33TrZxOmdHJOpC6KVFhGIiFqjRGQPd/SMD24HAoFHOxgHcE4oF6XcF+Uc20HgY7gwXOVoqmgXgEF1uNCP7/SUANFfRGgDJP4BQLe+WUtcSWA/DAhS0Z+Km4MCjv3eq+JhoeC4KKCHDs+DhGe5awHc31BCuSVSt4rhGpdpEuYTxY2H/tdxHN36DuE7wHfq+wPLElgOLZOWDfGKJYXQLnyy6HyGKHrFW/gUjP0CXQ9xM3hfY0REcwHUEKGdcuQuIvQT6KXp9OChqrjREoZnHBuNZoYsT+G8oOLYCTy8pyHkrQQb2pnb2m6E75mZ8qe8ctvtHc1neSvIxZtXnzzTy5863fFPmWzw0CFVlrCN9dBBnCBQBHbYpVJ/B0BJj4V4scHYtqBiHKaLBw7OS4nKeSTeIeHBw9N0bJOxvHNQu2fClEooz/TeOYjU0rk40D8IeAU4zvPa7+uD9oB9foi0KmjqGCjhYjkYmWkq5qEKzK+iO9A7QBgjgBMlVUHYn9WHQfQS6DThKpaLH6u8avHQwf7Dw4gElotvER4shOFSpUzHw4ceQHjgEAqcYgPjBcYLfG8cLy5wHFc8bFQonSrQDPRjWfDdXSLCetQa56S5qkAGYP2DAAXHhP5ndvWXj4KHkMCDeMINQ7vVQJPjxHuWqVpAUeziONnF+aro0fvUbiv9/sl+66knHLv22MvedH0+foeZB4XAEZWJO6JKa4U9aAT0v0CydmVz/ex044UrJ91l/aYcmwWkKPjgxKF/jcQJpzxKRCB7vZn7DK4R6lsrTk6Mw6icnwSei4X3Lpo6KSWjBUO4IGicsbDkGvupqd4iAhfjC0QE4yvEl49dD26K7E6jsQRSLwicPQW8WDfdAAUpUbkSaobox9owgtP4UeQQKk7/FV0Vz1hUjFcjEJZHUDHDQNGPT12gKuHyJZ75elQ01Y8ZQISZMw4YXdPqAUiYn3qpxsFqfygph7H2jici8T0iAlogjrVhGYRlQhDWAVwUQvz1oyxLCKMlSYK8kSPPU2RsO8ev3igWEAY7wU3k6oaUT+rm/rn8uPXo+2/50sTcHFdFLM9L/+eZkxONs7st/9wVzXB+N8NkhsD9SgW2KtgtySxQsltYYidQEVmEo+2kTsd28BwbylqVpgnUTOin4Q+qUU4iApHdUm8RUWNRY1egT0VHJdyYcMMShH2UbnpzkxPAXkBr4JgAYp3YjxmNYXSzjzAZtK8gOMaLMaCpKoapGIvhGiZMI8yDqgA/ykfzcrRrH5eA+L7AHAIdi+WiXd3MiHlAjfgQPqNYNzXprG/mU1v2fO7tre/ZM8berjpXfYoItF1UIqTCMuuY0I2VmoEbLY2XNzI0Wzmy1EdmYTAEhgtIqkGjk+K4ZhKuaDeSy3rlzuPm5q5LWBlNhuV2bdsW/J98HN01U73vmWwn3zvZYt3Zjo48HL+CO1Rw5CiOLMdSN6VrimdcTzIMxe5GD+wfdGocpvHOc1yoEniv64jA0V9EwHuJ1M0wARgN8dAhQMxfEOPpIzBRYD9WAY6vdWxDinYXhHb6st0d53lh+SUelAuABynhc6noZJYB4HgKGo/rh6h4EIjzuGMYePGdfALMX/hu8JAxVqA9gOsC3x8Yr1aMzUf9toq2illVTBsYD6poF4YwW4zNim5G5HO/N5OI8MGIIgKRWnTGm87opw6dsypwJAldZO+cZxt4OgQ6LoZs78FgAJUe0BvNBlocH2kiqIp5hEq1C6Hc6Vy10O+2k7M6rfR53X7z4rVSrgGC5sz87D7aCLijrcJWX0D/51fdpH9Sngyef+oxyeVTDVnbEiRND3QaDjknzoSTr0OA50zEGxAsXoHzReA8xymJfnWAEwfnJcp7B/5sQtWmYy+TscDpRqXpKVp5q2VvVfR/8FsnxbFEBCKyZ+R9uFhsVM6jFJXwq1HAkD9ZDyg1h4n+hF2hYj0CGQTRMhSc7gfMfwGQeZrzgFtAxYVGFbjwMCdANydctEBmFStbgZMvy1RvsGp7oB8zgcZxqJivxgr0raJ9vOhpuIgw3nd2i9RphTlrDiMnrQLHujs2iAjLxEbUzZUuHPrzeWD5U+/Q4uGjmSc8fACuXEAYbEcy3OlaUqzo5/K4idy/pp01z77tuG/0sQyvuRBcL8PFs9O4Ys109di0XMh46HI52zylEvZlYgINSAgU25HsAu1jCd3CvuDI2ZG358HCJwk3U7Wim351mECcxmbLB4pMJSqwBccC31MLvIT9R0VrfQdAqhAVy8B3V4xTeaBkX46HDxFo34Sw5OwHws2P8Gsr+GUV+oWV3x10Y1SBGyLGqcdJgkISDJ3HkOUdOLXTj2bBPMoYz8UxFSIRvjDmp/tuChTfgxjmEERYBorRSs8ScrNWOc4kgtFV0QxRIsL6YyT1VyECEhqAupkH7ZpCXbQe8C3CXFRLUojQj25lGDdXw2HcWOlfKxG2Y65jgweQPPFIeDCXAeeD+R2SVjt8Nxtu7jfCM1dMJi+4deOmda960zL8n3CGIHfM7JgZyPDFq6fD90y3sKURSueHu9Dgx5u4dgjgyErbOrD1tF2CVAgogUAfjg1HduwNUHkBEnJPvOOc4/hLu4faPd3sclBxeEAlAHMMYEa8K9or2iswOUV/KRivgEBV0qyg7+RrafBt7O8Vf30IVYP+TYCmhAbjZczHAaJ5DKFzvMgCR8IQnnO759iKYkaeZVcJ3wEpEagqqkAZ/yMkBSquKdq/C/btgh/yhuzvBftM4Tx0PJWSoBS1g+6K6YYo/QI1H1W5ActSMm8AwnJxTIn+KkJ5VZkg4S8qCavnKb6GdcABXSICEdlnXO33Kg0MGocSkRhf2KbC8jsqBIGOj7h2cIygKgG2a556NHPPNqx4mBsicUMi3YVieJ9guD3pZeXJ/YZ74arp7PmX6fjQjPRlpqOKAHv0UVXfo7yyQU6Z+2zmTn3B6RvWtZ++cbb7vY2AWZ41slwqyeLCUXKyLeG4qDtOwjrncd6hGxBwbgkqPmjHyBAR+MQh4cSq8jS9d3BcKRgETRgYN4qJdGJTMSfUJh54MaGGVZzwa7OKcdWuemACQERLiD0ukaV+tAd2efoFCDh3ot70BFSsa3QzrNJoDK8zCowXaB1J46lrMY4wZiCfKpoM4kTLuKK1E1QMCQxR/9qgiyBEhUBvlRq1SW866ltEICK1g8/Fei+NRP+978V4o6TRiNkL89N2qaXpdPHQw4cq/mzORTZl++VZipxtmnJFi3/3uZrnQjefpGE43fbl2ZPN/JoNrfTiH11G/5PBOf6C85N/e89ket38RWtW4Fn9Js5tCnot7oqSquC2vITycPGvDwU4tg1vMpXYN7XFlalKhKxpcc4hSZJa3EGNx4VzwvGBeD2gOemx2IYxRv0QYZ4UXxY9NI6qYpupOdYe5QgAUwFgv1dpJ+cIBxUkgariBqiiW0d9KRz5fMfYrGjfp5hrxfwqjU97iPE07Vg+9v2K+Vaj/KtAToyLkTiUoJeaUXTIEtE6usMoxci5L2OccBQmMcXIQUNE9Ent6w57eIoIRCT66fgo+BVfN1hqV980TdDiwTxPhbXjxqrcBRnulDQMGg1fbm5luGTLms4PT2zoHv/qN97I3S2WxXXhLRsgigAAEABJREFUXEjm/unezVmzumz9bHJFvyFbWr5oNDBAiwfInHNFym7mKREBIUKn2yg6tV8KKtQKEAlwjJdwXOgYSUfjJOX8kyTC8JgFBACjRWke0ItjRA0Rob+Aky6406VZUdwEC01uhEGFiu+iU73Y4ZmFQ2DLVSqOgWrUPwP7sooZgpEWJYwtdEVz9N4Q6xEgNEEF8JDAeLU90DYS61gxbcUMKqaNJu1BRf/A8MCCPVBMT55g/RitvpmI0eGYSUJ7wozH0qh8aR3vID3FCV8vzE2wOLewDvSI/rH2nHtKjo9iWGAwvwueadqtJjrtJhJXQedKCRwj1QKq4Q6Rclcz98Vx3ab/ntOnGy//wd+8frP9tSslenSJU8TRVeGjt7ZBXsUvDOesko2b10w9abrbeMpEMzkxrULqq0JSHjoyThShWOCkEmrpTKbzjpoEp5MPaOc0xHBw0ag3sM456IZqLBFhuDCF3oGP3RrnQU/etX/tR+eSW1PrHKdhe0ujaZiaIhpTbfuXbvbr8gMxFV8vXBUFjm7HIIo2eiNEM9aUywo3UcLFiqq4WAVww0YhphPGBG0VzbAoLhsIAtADAeNLbaqKHjRZibpMfLU6GZMGnwx+kFtZPEjQA7yZfe3HTLUo6hARiNSC8L18m/6/PfSL7oBfrgbDAT1ZQ++QcYOV6SaAq53jZlvKeXHlrjSV4VQjCRflefa9nXb7vB98+9cn9f9zofkfsQpB9BeciW550nHr/TO7WXEBN5HrUqlc6sH2DXDcxHj92slNBnsDdONElKwyAfMpIzl6igjcXuNC3SIOIkJh8QpMriJ4+gUInyoae92BbhVjMoH2BRV3BerBsPquY4D5CDw7oQ+Opmf5PYS/PgSqYv+tJEHlPEqWs3RCU1A4oOTL9SCu0g0RUDGviunHCnSDV+zl0GfFp6bbLeGX3Fol6VUcNyrw3RIc81oqYX61QBt4CQUEulTRQTuosTtgX5f6BsbSMJE6F7VH7eUcsyNKImQt1MKIIgIhDxGhizzKkl9shygWhqiKCp7+ee6QpxwnnDeFGyuUA7hqSKLDNvvMca1Mvq+Rlpdma4bHX/PWm1sxoyP4ob+SP+bMb82um/KPWbkif1qvJWfkUvRzFFL/0lFpj2JLA04cRATgHcV21LZUCe0OgMo7h4SHDu9rM4km+8WIvWaBJVdsL7rHJq173GxBBAnsrVQIsU1RBQg3x07NADAYYKE4LNjPJarg+2o5jgHH9AnzSQHWKMAjaHy69L1BzUVpbVT0YBx9Qs0YKfBdKvqwLODcIVElY1TAKNdxanoArHDAKERoamGFcVXQdBTnH6fiLwz6C0zCenkmchSTMPU+7+/IU/NjkYBoYXlYD2WgHsK2A9s5EKQeyPVgvjC/wGpWyLMEHR4+8tTDoSCHIRzHiKsGPKDPS1INu7mUp/Qa8tx+N7t4XaPYeNmrrs1h11FDwB01NT3KK3rNNZ9KQrucPm51//GrpruXTHayRzV91dRFw3NS4GLJRSCgKDg5SNA5hVPj7skmTjihnsx1svQi8M4hcR5pXDw8HCdwekM3ZEyJWnwyHZ/RreFqr+PQ60HuQP/4zgc1NQYDD/CWUTzhsoI4iQduxgSuYrn587voT9ncEAknUkCgRi0HxmSqlMoomsKFiYsSuCiBkYRF0YnfsZ7CxQVcKMb1BFNoXaOb4YgCjQBRO2in+ErGpF1GDjW+a4XdOdCqZeSL+ZK6HTUwsGCB7yy4uRrw4DG/MID+tSsRQZokSLl4JGxXz9KJLhzFPDy/XuVJmEgdLm43/dZW0jxt7Y6vdecCAWqmR6Cu+oOv5Rtme5tWdRsXr1+RXNJOw/osDLNMCiKrQBysFSFywXdsY6EYAJKMYmPGcKLiuBD40Zjw3Ex5L/XYYGCdT2wCTR4FXtrXJQRmE2Igm4R2LFEAe2UU+O7xrxxgGux1aUwwplOxSXzl2GYOLm76PcvrUYlHSRUsUOEcCpax8ODGKzBMVSFICfowl4JpS+YxVgWvmx8KVGB/V1U09a91FexoBSugKpm65HsqcQg6ZuI4S+A45naXiyUNTECJCESE7wXrHiILLLmEuQjYHjSXeC9aAySGhFEeiwEHYNE2UIkIHMsrwrzIV1nrrx76d9pLftkV+iVk5fm52fuSbywB9gtRlQWSUOTNpFzfTN2zO63Gxd0uNszx1wIg1BXDkXXpoWP7lh9oru5np8920yevnMjOb7rQ89XQpzJE7ito65IWWbCKS6qpPFlv+jMOgzyZeroS9rmE80uSOCRLxwjj8GaSsCjNQ4X9XEzBngFKUNHBYaIOCB2uqjhbV+AQhM7HlatQUkOWfcD+OvDA0AuK2Fc5v4cMARnfSDvLzNFAtyyRq+0cXxgpqFkJhPWXAHA4UAHCguj744GB48XxI45KUMYwjQs4gOMzsJSBdhV46bgCCtpUXJsxhFCa3jEvPXiwhEwB+mP/V+Br2H+Vp+qhEgTWMIaLPuODPjTJQ+L4YJlp59KBwYAH86LEcDAAyoqHjwytZgNsWqAqWM8STkoIx4jjHiMNw24nL8/Is+qKdorH9TetmMXcHDPUd5mWO4Gjs6GXe6vuo37lic3uyqneqacdv/JF3dyf1ZCy33AlWplDMxW40STY6XTi393Un4WFs3TghM0buviqn250RDQ+OKkIvC4cqQPXESy9dFIbS/1FBCKi1n1qHHds6nvAaW7sVlMTjk1AICI4kEtkHI+zrk5+cWkKEC4Qnpsy3ZDVpoBrEKVhFd8OVOJQcTEAUkTpxomLiys5keokyliaD3TRgfAPmC8F0B4okK3aKzA3arefhnANALOgHMB38YGDeSkvlUidq1QBgQJfLHyxtpuGaRzdXA24cAy4udIozntuCjwTBpaPi4bGJw2phsBwp7QyrO63syd2mvIil6YnXv8bX+4w8hF5d9N0xbqp5vnrplrPzRZkY9uh0UwqeCkg7DNBAMdVVDdKIiTHRT9wQxHIUaWVFhHGFThC9d5D46pdROgPMuQdalUErKJvvEUkmuPHOM/dbk3Hthu9T8P3EOowds1xkmjqpkf4Ts1dTcf3SOyR7G9QXzVVauc7aASNqAIvNSnWmA5mxPYPKi0H/aHSkJFJK5SVmhi/hx4hjjOJ0XWMeWalpmM+fGsdPT4lPvf10Pruy//B/EQEIrUeGIcFGHlqG42si4ZInU6ENWcZ9b9ipX+dRA8eYNvp5lWFuLssEU3GE1Wp42OH62Zyajv3T2tk8uQvTtwwvXVbBIIj7jp5a1JW92/aMNN+er+ZP6UhYSZHKfz4wAqVXC8KTieB/T4lb087mVWUskCAsL949g/vKiTkmejY8AmyJOH8kjCdg4gwHXtWVaGilra12pdqKb9Ff3oG9rOKm/cqvpv58d0BJctYwbGdHMshQjcPG9rnAv0Cy8WuiYrvZyym0FiOudUKzJPDnG6mEIo29QPn+6AJ4ZiGdQbFuBUVAiPxZm0Yxr7Bg0PAgPZaoN3JgCkGTF1QJQ/y5Md0wvTCvGtTIPRjVogWLS/ro6XQcqsqoYvxNZoKB3CNmWnUsX1sAgKRWmwQaB20n4sOVtSXiNRtxnkuQBD3BRViEed3zWPHjp1AVaHb6aKR5nE9rYoh9PDlq8C6lnBh3qG4v9nOBo/p5O6yqXb73Edtf2yT7xTYtewJ6Oha9pU82iu4dds2/+QnbTnlUSeseOmKjj+lnVW9PA2ScPWPEzInFZ1cKs6wQ36xEy4MMppUAifCMT/HKUEXjfglPEvixoofiTjhBM4Xe2qcZmzuntgAEWaEPS+R3X4aV//6j/6EO16E1E9TiEhMTyO+U/2i1IMWkXH4bpPegABgbxfWuYqTN+B9Cu9YDwZIWUF4mNC/wy9hwMgFIBUnXkHQBab0DHfwpSAlp6yaR1rthOfXfwkBQRKIpBDmxwcAnZJVzIMb9Uq5Mh1zYxjvyFWgcYM4qJgB3fQDY2meI4GX0E9EaNOcqSVh0ZMPEYGI0LaPOwDMFdqGnlGIgm5oRnwAIvRkObguYNf8AINC68+6ZjnyvMFwlpEHrYAK7B4AF9Oq2JFKuWv1VDt94mQ3f9bqVc1Ttn4bf6edmRwW94Vz1yUXPXr2KWun82dMZGFTSwZpFgrxbC8CgkRggQyE8pSjaLL0wjgq0oFnvPgLUeKjXUTjM4dQi9FHd2D6WiBPINBfRWN0iwgYCXrVfT+wHwJlGfirZImKXxc1mR5wVCKiTiaRKIjmWiFoH+bhiZ0Xjv0+lpX9XL+UZuyDOX15vmJfBr/Ug/0Z7PYsCzuC5igi9BBUNErugvSvpFTeoWJHUj9mARGB0nAAOLyQVI75CfLgkVEpN0b6Psc8EwEc5xuwTEH7EFWXUVhWhwCamilNz82pcx561QxYJ/Z7de8psqG/xlGNw5bax377MjWeiECklsZRPzVFaj8Rlo1zRKG/CC4soODhwvGDS5qnSLKUZIGiqNgunEdYT1ey/2DQ7DTk1NmJ7NLNa5uXbJy/bVr7muZ7pGhuLrhjtmyavvixm14y2/FP7HmsbABO/1qu077P/iOO816SI3DuC5wHIWwz8hK2o7Z5bG62rBdB4gU+8XAUnRAAEqANG02hz6Lor2FjMQuM24UpIMKYI4HvqtjPhqWgoFkybQU+UAEypAZRzg3BGHDM1NEmjOu0vzqPhGUG2y6UBXQsexbcScVYgWVjH9OwAF7sC0wX2OsrfogKSAHO/RXdRQCGIWBANgXfUfLjXsF3lirPg4fn+1WugHAMOPZ/4UcMdhzo+uPYx3RzzjMahANMSpaSdXJ8n5ME4hJNwfz5HrAmnjk4oARYU5aR7x4zGpsM2uMWkejW8LGiR3zszoM2+pAi66Lx+DqoKgD04gMQ8fAsk8ChIp8hP1oNdP2gPP2aeYuHjybJOAQ2SsF5q+L8g8D6Vztd7ha6Ey08dtVk/vTHbFx17tZf+1gDdi17Am7Z1/Aor6AudI9pPeGkBtzFk43kgo4vppquTFJOiDqpgpOegLOlzkVUxRlFhBZOGpzDNCQSFBE456ATcuJpOnULhJMr9NLIan6XqqqKE1jFiU3Fqe8A8hVhOfb7XokxmCNYaNYr8D1lVMlNNquDhIthyfrrJF6y/gUXlCIk/GE7pTxKbqIq+oOLAF8J5SZ8VpIxLMWwYlwuFHFerQJ0ZhbmpwI37WBdhFL/wHSBmewWoz/EHVjihwg+gCC+Ud9NSYwd+Axaiig+oAoA9NBXcBNVsg4iAs8vk855gPagyxvzgPabMBQvC80Ugw2NPFzWyZMnrVmF41jP+hU43K8gc9eFxhVPOPfsTuov7iTVGS03bOcy4DZCewC0yhCdJVkjbSt1BO0DoAcQn04EKu8cHKVjhF5QBQWK/V0aSVXHE6nzrl31U/Op2B76a5WAfxhHNwNVVbEPByJnPKH0ZhgoYVlcQg+p+KAYXpdT4EBHEARubtiUCOzTYP8OSOAI4EMAABAASURBVBBY+4oqqAFSLFDztM9zg7nADMdSSkP2fY1XIEMVVNyEccy4kLKLCISbOs9thxcPCez5rEgILDNfGlAC3NyNigKJfcyDniyPgFVDFdPQi7eI8FnfzIZxGEin2mnseY88w8iMgXX0aN3XQ2RJ/owwTisicBrEvAI3hiW/3upHEc1OPMtLBXEgYZYJrGdAwjr6cuDSMJjOfXFWryVX+Lw899Fb1k/h8LoetDS6dkycj3UutJ7cy/xTuik2tX2V5/zVIKEUCVjvwD4R2DcqeFRwgAj0j0OActPDZsq+qOuG8w6OnsJoWHqF2iE0xqJ1j3upv4i6ABEhc/Z/aN8C+4ugZF+uQH/1Y6cLXOsCywuKoXAsZcJ0CW0Jx0DKwrhSIJXA0e5ZPv0rxyUPIIH5iE+h42GskvVVFRwXQyRY4Lw/Tw3VzfEwULkMg6icZhMLroF5ybHAsHmOjwW+b8jxVgoHqI6NKAdP04F/wqg8gXa+Qxi34lgqqcA40DJxvRqyHjzOQD8KBOy+xn130WSQ2pfGoddD3BpTpVHUDCShdkBpV7Sqj5CXCiwHhwcCA0qOkeGgRFlUrE+ClGX1ZCask85fusdA/OtXQ/hqPsncYHU7rx63aiK/YnVz9phr5j7Zgl3LmsDew39ZV/Zoq9zcXHCnr904PT3RvrDhw5M7vlzVxNBnnIB1iRBUCJwpgoLhxAFxCCIIEOimUxV0NmG4LhY6IasYDYwGjQnGjnECI30HtwgnWErzGKvibkO1NEsR2W/uIvuPUwWBOA8WHgUnv5K/RpT8+gLPunuPhdKhcLpANDDPjdS8LhRcHOaZZt45LhweAy4EQ0kZL6NyDLmgqHuhYhgXBt2ycv5F0J0T+XoychLAN6C+BCwGrUKpL9207a7vbhu9oVyWmmoXEYiIWg9MzFLzidJyxVSBedCi2VCanYjQT1Dp4jEsUdAEG9x5T3+WNQC6sEDrJRU8ay/Frjz34dRm6i6dbGUXvPT3bpqcY99jzof1/aprv5zlO25fM931l7cEj266cjoX3T6U0L8a4gRwIhQAAQIfFcggKnpBw71z8Ow/zglUGF9hbDlAk+8Q4WMcfTT21KntpqbKOcf3sBwML3hoLtmegWUToR+E5QwA89F4wrhglvRBoJ84D1WgZwlgGCjah3AYsJ8vsF/P8xBxf5Xh7kGGO3aluHV7ipvvT/DN+1PcdF+Cb9wruPE+j5u3J7htZ4pvzWe4h3HvLzLsYrpI0CcYVoIyCAI8wLz5YrDIqPjOoGUVDZPorgCoH1iOiuXRODoHVEygGx0G8xaK8egXM9J81A7GUJNujaCs1KrmolvDGU/dKnVquMZTtyq6GaBmzJ+e0U5T3fHtHMcVeZfcVJVlYP0CKseQxEE8RavGdcxHeEDBcN77amF1J5eL2g3/TJ+3Tnz1tiPiv3Qlj33Ucf1We3B2s4XvbyeypRX/TWDF7XXFVgpsJUEQz1XEo6SPbvgDWbHq+qQP4EWgB46Um2Qf+54D6AeNiAO8NL5GFT5oF4kWZsP382W8oW2ifYUxYtaafdC2imI8bSNNphEYwzOR/tKnB48MDOdA4LKIxDkkaQr95V9/uShZ5oIbZ66aGPIgoeNjgfP/PA8P2/kr+N27PO7Y7nDLPYJb7qN5r8c37/G46S6PG6mb7k7xzXsbHENt3DHfwZ2DNu4tmri/zLEr5BhIg/k2UHANKTn2giQsnaMEEihS9PBA5VEVgoIC47CQqFi2IWMWANuAj4e6FUgMD+yei47os+9HIBWGkBNfoRYaTKu2ANpVQnO3hOUU9gcEh2JYYbAwRMUx4lhePXwI6+LIV1NW/BDnoria6uEDC5t7Lf/0Ro6L/Wxn/da5z2Y4qq6jq7Lu6Kru0VTbIF/b+LXMt9zZs9PZRbOTyandrHANVyB1JXRjJcShUwnnEUDYFXRSoFlysil0ceXmknMfnHdwDPOJg/fCtIAIU0kFnUSgpipOf/Sn74PdupDrIqHhIloC5sAkgS/iK7mAgApRGuehJCIshzxUlL3CHISHCjh+ZfIeLhUkDUHWzjBg2e9bKPhViguBb2LB59jJeDucgPsrbPfA/SPd5xzu54KxHW1sRwO76B54hyJJENIcSaMJT5MvA2d5ljGAwWBW0NIG1hdwqFjnQHH2juVUNlF0iQifu+/oHwKz08Sq3WEHYmPKmLbOp6KdigkDtC31dSIS21lEeLgooT+bD7mAgAuJ40ZSyIxF4IEtMH0AP2mz6bllDQvI2aeamXtMM3dPb6XVWXc+5sspDvNrent/stPIz1k/kz6138B6bqwklQB2c2hbqQQCzzZyVKBKsN3EQS81vI4HKo0bK40dmKIW2KdkidRdK2jyB4rc+QqoxoF1e9W8x/aiKNk2JTSidykSto3KOQ8dQ/prlcbRQ2NVCtvKgz0Q2t+0OXcVAfMVMBCgZCuVDYdBJuzvwD30v3Ue+Pq9wBduA/796wEf/VKFD36mxPv/fYi/++QA135iHv/w7/P44H8P8fEvl/jPmwKu/xZw43bgW0PBdo6HeY6tATdwA+/jexZYqSE3a4HjzydNpGkL4lLWo8KAhSoKYKj14s+FZRUQxMFxw+cZxwnHK/ugbmLGDFgpSAgQxkWoaTEVvceO2lyMzyjqs9utLvVkKuaj/nTFW+17SwPiOOHLdP4a8uAx5Ga1qASB9RW2P9gPAts76K855CjcdHl+Nc9QoJ2Fdr+Xbm21/JN37Cg2an6Hs+ZCkHbWPGGyHS5cP4PzujkaDSlF65Kwjg7sPKL9KkFg+1RkUNErNoeiZf2dCFJHeYeE/cBTIg7xChqJNlFTRfteN7sM86Yn8wXzAfMTERoqsK1V5M/kFV+sm1llL+QP5qvpY5n4zgoOVSyvY5BDOV/Asa/lzE//3pIrKo5zwDOeMF7WYP/MGxhwbO1gEXYEzv8q1uueIXggZ3+/G7j+VuAzXwv4ty8W+MAnd+DvP3Yf/vbDd+MdH/gW3vFP38J7PnIP/vGTO/HRL1T4zI0eX74jwa27GtjuOtiRtLAraWCH5LifvxDeP/TYPgj8+KX1cnCOpRGHECRKWLrUpahYqeGw4Lgp4sEX3gHkj9GlfXdkjUbtZuGjq36oX9jTqw6Iz8D3MXAUga7d7pFfjDZ6iAhE6jIIyxwgPCBVmN81QEmuIh7eZxA4CMtaMY+SYx38qCVVBVcNkLvCT7T8iol2cmUj9RfsGt47A7uWLQG3bGt2lFds65s/157I0hPPOXnNMybb6aMaSdVJZMiFoEDCSdlxIhcRnQogItCL8wEnmHqSC+pBf8/FwnOySLgb804nQ3YZp6EqQCcljVq71LZ/icjiO+vYARUnoLF0Uqz9v/2niDwgUe2l/o6LjkfJhaPi5B04Wc5zc7CzBH/JSLGjauDrt1f4i/d+Bm/544/hTX/4cfzfP/kUfuvP/xO/89efwdve/d/442s/iz97/2fxlx/4PP7mQ1/iwvIV/N3HvoH3f/wb+Minvo7/+tItuPWuXdi5UGHASVcPcIGLIpGDcPVm+QRVcGTnUNGl7LTOQh+hj9BUN4P2fTPBQ4bvI1XQNGN/RcF3sEBjH5qMEP2q2Dbqqrgwl5S2CyD8Q35kJsISMsOKmypUBfsUQ/U/J1oOvA/FSdMT+fNwd+P0F7zp+h4O00v//yNr1rVO37im84xuLht4IM+TMISXCiKsaxT7u9aXCz+bhTURqqbmOBa881xQa6lbJTKKQz4x8nfyIHxt36XSbJa6RQSOm13hOGYXRsH3seT0S6BfbJMshU8SFltQsq8VlcOQo32YAGUumKd5Ow8Yn7u5wkc+ey/78g34g/f+N37nbz6N//vnH8eb/vTDeMuffxi//zcfxdvf+wn85T98mpupz+BvP/R5vO+jX47mX77v3/GH7/wofusvrsP/efv78et/8k9409s/hP/7Zx/Fb277V7z7X77MDde38Plb5vm1F9jJMs9DsJOHjB3zJccH65A2oJu8NG/C+YQ9UGqROYcNyw6OFWXKuM4BrAOYBx7iUk4PEfwdB7H4TBs4hgP0EFSxgFXF8lVCf73pIHFGQCgrzjWA48cbzzHiywXJZdhspNVFK7r5JS/5jTvWzM2xYTTZYSYt1x2/9+n1x29oPmFmMntc5kI/k9KlUpA+68UWcmwDJ6PxwT4Y2ThWhGuDHtCcBxK2l6fFiYcwLkMRoehkGFUBzIuPA75FZDEuuzwqNoAq0ARZC0pAqJivg4Ana5WMzQTCsmSNDEmm/S1AP7S5zKP07JtMeu8CsBMe9wwdvn5nhU9dvwsf/K+78O4Pfw1/9J7P4M1/9nH82h98GL/+hx/Am//0n/A7f3Ud/vjd/4K//sf/ZJzP4e8+ej3+8RM34P2f+Cqu/ecv4m/e/594+zv/Fb/19n/Gr//uh/Arv/VB/PJvMf3vfwx/+I7P4R8+djP++4ZduG1Hgu38FWQXP2pF0b7Aw/oC+1dB8oEsA1mDdVMj5ZqcJgmEbq17oLm07y+1Y58XUxCixlNpFDppKGNHk3cA+zDYbALwTRhd4/jqZBQEtktVJwZoZ878kFCg4BqhcR2Zg3WQaDK0KuMY0uYKwyGq4S6g2JE203JLv+GfumX11PkX/uh1E6yrwK5lR2DUu5ZdvY7qCm2d25Y9evXK9Seum7lkZS89r53I6gwVtymcvtjinBc4BQA6eTk6HCT+AWcQnSTAS+DgOUmMv1R55+Ac4wnixagYxwXzADRAhYe8RAQibhRHmAe4eHAi4qS1mJ+GMp4aB0d8J0biJC782RpUCAngazL3F/wadfMu/MNHv4p/+sStuO7Td+G6/7gHH/jPu6k78f7/uAPv+/TtuPbfb8PffvI2vPvf7sC7P0H7J27G3//r13HtR7+I93/sc/jEZ27ATXfcj1083IQlC64ujKxirE4VWG+Wp6JCtEdvgAunKtBU0QMhKOk6XEQgIrWDz6VhdO5xa5hqaR4BfC/TB/IPNDVB0EanGMKoFaWxwJignTc3UBUXicAyCTcL2gdUDEGgvzDcaxgPHj4suIYLM93cn9dvyCWrVzQ2XTV3Q4M5HVb3hdeFZPPGyWOmO+n5U11/biMJEym3HQ4Ve732TQcRgbDU3Edx0aU7qEC/AJEKzjt4yjk1Pf00NuIVlrRZ9DjAR2C8gNgSsUWqQMpLBIapxPF9FOAYj3FAMR4N3ppeOKaAgs1ZMU4lHmXiMOD4vWcAfP7mIf7x32/n4fnLePv7v4C//PA38M5/Zd/+9N14/2fuw4e/sAP/9tUFfOabQ3zp9gJfu7PgBmyAr9+xC1+7bQe+csv9+MqtO/Dl23bhS7cu4HM3D/AfNw7wr1+dx4e+uCPm8XccO+/42M348+u+jD99/+fxV//0eVz37zfjCzftwl07gSHLXyUZgku48XMYloGblBBbAGD9WObANtBNYcn+VbGmQVi9EYNAM9BZ+9Gy5BZhRN5jL5GqLztxAAAQAElEQVQljrHnQ5kaX8U4InullaAloSQyZtHAQkPYWMJ2F4ZLHUr/kv5sBB7ew3AAV8wnTY8T++3kCStnqvNun/lcS/9TtXzNYXPPzQW3c/0X2ycfs+WcqW56Xq+BY9Iq6NpBEqwL6weyd3SJcEyoCYF6C2EIYThXwTtQAsfxUW86BWA86KWRGa5WRD8Nw+Klbapa9IgWjSMki1pBTbYFmet4ow1h9H6hn74CwTMSDxz8NSGokDCth85/BcfwAj80zIcCJX+dGyaCBWonX/Ot+YBPfXEX3vuRb+Iv/uF6jpPr8Tcf+Rr+9l+/iX/gGvChz96Dj12/nb8G7uIYWcAXbxvgyxwjN9xT4OvUN/iTyDfuXsDX+QHqa3fswA233Y8v33wvvnjjvfjc1+/Df35lOz7BMfbP/3Uv/uFfb8W7P3QD/ur9n8O2930G7/nQ9fj45+7gmBvwVxCPeZ+An3M4XgQlJ6PgORJ4AATLLXqg5Rysv9xo/wOZRFR8BDKgQSa1pzrVbywN21saBmZSmwxlIwgFzn3gPBLz0Paqs9SYUaPGR8Vfmiq2v0YRr20VUHJ9qHgoDJpYNGGAiFCOZRPEAzzj6L+bGg52eC+7uq0Gzun18wtXr5o89bJX/V3GMglLY/cyIrA4/JdRnY76qmyaOWVqaio9Y8NM9rReGrY0XNlKOCFwLiCbegwLpwxtfA/hlEK/wOGt4gIKXt456KFD5Z3jAiLgfAHG4oTBaZ4TCaND5yVAgD2EB71EBCLCcJaAGeiEVPGd1WhyUreIQBjjoe8HjyGyjzB6iebKAjvHxYeL0JALU+lS3HF/wGe/eh8+wo3Rdf92Iz5/ExeQu3LcdH8T37g3xw13J1xYBF+8PeBzt1b4DL8Sf/rGCp/6eolPfW0Bn7rhPnzyS7dxsfomPv/1O/Ct+4coSBXcVAnfpfXYXT/Wm+WoqMCyBJoIjBH40IVzJELWmwH7uPdVv31Ei1kyWw0K+h6mU3O32JpcDNiajBJGYsmYUPuG0EcLEfSrFRc4xmY/QJTWgusgwHar+MVK+DNSwsUw82WzmVQb2rm7pNUIZ/e2VIfZf589yNm33DKxcqpxdrflntDKqw2p49ZDKuEFiFBaexoAJP5xXFvVFqAbSx1HCR/eO3jv6ccwTQcQV+DzO71llFDpMi+62BTMk/aYrYYL38fyiCN6thz99dUiTEN7pWOJiUra+cMChvTfXjjcdn+B62+5D5/4/O3c7NyMd334Jrzzn2/Ctf92Cz743/fiU98o8dnbU1x/TwM37WzjW0UP94YetqPDr79tzKOJBTSwixu4HTyk7yhT7AxN7JQOdkgP91YT+Nagh2/u6OAr97bwhTsb+NcbBvgAvxS/9+M34h0f+ire88834AOf/Ab+7Qu34ks33Y1b7x1i+xBYYFmHLHfJ8QA4QDyCinZWJdZzXK8aBngJ45ALbUzO5963gKB408S+rn37iwiE0aNopzXeWrQA/UPnyD9ozIruMoCnJ3AoqQ+0jzhmEDge4qGd46fi+NB/88GD+VQ3c6dPtN1TWpO9Lbef/MoWa8HYzOdwuM++pdGZ6W9YPd14Kj8gPIoHpX6KEkLpv5lgTQGtP9vHsQ862oVcECoICngpof81KJ5z4ZyDxmECBAIMTKzzO/RijemEJlXnWIw2ti4xGXmJS/Nhd2GeQEWHSvPVcmjMKGYkKjiWyzG146tqlfTRfyqxi2XeiQrzPHB8iwfyr965C//xtbvwL/99Gz8k3YZ3fuhmvPej38QHeNj4l8/djU9/fR5fvENw4/0N3D7o4K6qj/ukj+2+j52+h52uxfHQoJnTTLETqgS7kGCeWhA1c2wvW7hzoYVv3pPiC98c8hByN/7p327iAeR6vOO6L/FXkq/ykP51/NuXvokv3XIPbt9Zcqy5ePgYsr7aDtrHhHNvGAzheLBVuzCMFV28lYk6ajPSVuceqsP28FriIMlAdqqK3prFWNFJh+xWpQcPMhUuDM4L2DXYRhVKrh0V/QNbILAfsVvAJ57hngcT+pRAFQ8fA4Ry3mdpsb7VkMeunu5c1F+5YrY+fPCFdi8bAuxVy6YuVhElEIJMznaPm2jKxasmcAEXuk5SFaL/mdgsz1DpbMB49XwROPgpTgjq5iwBlYOD54Yq4c+4cfHwowSMRxuj1FNIPRcJguYpGnJg0ugaM3AyWvpFJAQtS52RSG1qvLFEhOUda+y7b1NEHhCg5dUFp+IPHQP2/O0FcOeuEh/7j/vw13/3Jbzng9fjG/d43FP2uBhNYJhNYphOYJD2MUx6GHKBGQrdMokFahft96OPe8su7ilauHuQYHuRovQthNQhcIYNnLRZLYw3TloGQMiQEhYCo4uRmIIhFTcwVWwH5TEKhYiMrYthS8M1UN1LxZfwZlsFTcv30VTCKo2vquNXjMd3QqWhtTwCewLTVwFcGVguulkOrim0I/4ED4YNFwaQskTK9AkK8Vhot1I8upG4i1qN7OStvafm+q7DQXNzkH7LHdNrJ0/stdxjcpRJCENx7OPCxTCwfgHComrb1JJAJ9tHWD9PR+IEnnJsXxGBiJBfiAKvmqkmouPbvPmaB+Sj+Wk2Y1PtupAXZC50OO+hZanTVhAtW+LYDx3uYzFuuLvCR/mV9q/efwN+56/+HX/1D//Jg/KduGVHAzuSWcaZwA6ZYp+fxCDp8wtrjxulJnawL29fENw/AOZLz0NMhpA0gbyNimYhDQz0P8BQZhhUGYY8iAzRwQA97JIJaho73DTurfr45r0J/u3zd+AdH/gv/ME7P4Y/fs+n8aFP34wbvrWAnaWD8JdHn2Zk6Vl/QP+dR8UNvYiHUICA+yw82LWUjdpVMaMHS/Ag/jHdPsKIEZUgKtDkDRfoS4kWjFZ2jejnaHG+QsWDR1kNUXHjJVWAY7wUFX8VrNZ1G+Gi3IenJsOF1RfOfdDv45WPhJf0kE1OtLPHzUxmT80Em31ZuZx1EVeBUxnForI9nDg4EbZKgHDDKWFIe0G/EokLYJekGO5YDQGICdpnOUo4qwR60kbPcABiasavb0aPeWm6ijzVVD/w7YAH4Fgeim6nLgZqO6mEr63YeAXjVWmKMmtgh2S4baHE5745wHv/5Va89S8/i//zx5/E337sq/jCLSXu5GF6e5jALkxiXiax4Kaw4Ccx7/rYJW0exJvQ/6DCTv56rv14Fz9mLSDB0GUofI4qUTU4y+Qo+a6BpJhHil0hj3+1d2doYZfrYjvJf2uhgS/eshP/9Mmv4k/e/Qm85e0fxl+977/w6evv4oeDgB1lih0DYR/M4VyDNfXQjz5aNxdYWarmUbOlz4Pe43jjCOoe29WMbrLCSEKzFiDYfekhiEEgdLZLBaBCoITwVRXtFfuHtr1IYJwCwsImnGt1zuIQpx9zDI5ZOCYf0lxI8rQ6YXIivzxJkzMnNs52mbHdy4gAW/rIq42V+MEJPP+X/nnipE0rHzvb7zwhqwIaMkT8u7k66LkaBOEgp3hzgDMfxgEPAJzOMJ7AvBMuHg7eOdAa4zEVIwOBE3lQR8xAOMkIpxb6x9CHemgix/RCARXfq4r5aZ4Vwzn5QKc1mkHdeOhLRCAiDx1pFKpTYsHePsiAezhB85dxXH/bPP7onV/FX/7DF/HpG+ZxdznBBaCLnVw0FshrGAYs5wJCsQAMOWEWFRwziuJkCta8YlkX0OQhZSKqSDooXAuD0mGB8QfcHOqkC5ICJD6ZBQJnZa074hX4pAJDVMy3js9n0Ml6TzEyRCRqnMe+TKbSqFRtC0yj76UH+LYotWsD66Lg6OP03Vq3qLo8jv7CcggXenATFSiNH9MyClFpQaH+KAcQ/fvsrsjyBOfneXjy5OTksSyfxPiP6CPIxo1fy045ZuayTupPb3jJU+3grBvY18ULhG4HmsETS0KbRxDQv4pjgVGgX3SFfqw0VKwbzd23iEBEdnscoE2LoXkFxo8mPeqWo0e8HZ8qgcBBRACa2mXKsiL/CmnqkPIL7oDtctO3Kvzjv8/jzz9wI/7sA1+Nf03kK3dl2JmsxCCZxnzVxK4B2OIC/asO1YD9nF/mnZQc/0DqHTznDCdkAPZd9vWqcii5W6hGZRMROC8QxmVRAJQAN9yMxK5SoeCBZcADyU50cU/Zw8072vzV0OPDn9+Bv/jwN/A77/wv/P2/fB233zPEAr/eVgKUCBgU6h6gDFXM2yUewrbR8IpvYW355Ku0HJQ6xszUPtYefqN4dViojSVPjatONZdqtx/fRw56Q+pSELp6wpMLSxgRCIkGFJAYJ0BfK2Tn2Ke4kUdSDbLcLayZ7Pjv018VNqw4rq/veKT1qjddn61Y2T52/Zr+c/NEpnIpkPIYmbA/KPvgHCoRBAgqShkJ5wTHucIzjsZLeEjxSQCjglEYl3jYpnAA2I8gdHDCIBXopWNrqdSvFuPFRI55CMV8GKAs9b1VxRwC/ZhYxEEoMP/AX+TUFCZnT4WTATVPLUC4Fga2ScGwe3YBdy8AN9w5jz9971fx63/0Ifz1h67Hf98acAcmcUdo407mdX/IUEiD6wCPjFWKoH9Ft3J0s0x8P5gXM8eidBxQ4hMEQgiSoFKRpJoBHhVrU7FcSDlWsoCS43XI+AtJjvmki+2uhzvLLm68L8NH/vN2/MFffxR//I5/w79+5g5+AGthoWph57zneBE0+BEgZVqnFSaf7+RWnppOTeWrdhaehiyRY6nVDZr01lsUwBI5DWO7sIZVVTBGgGgcFf20iRyzIDkEjmtGAOipjAISAHwH27Uq5uHCrjxP5jfPTGRX9tvNLWe/9ZMpI9i9TAiwqyyTmlg1IoHTT9jw6P+fvT+Ntiy57vvA/444d3hT5su5suYJQ1WhUJgJkAQBipNIShYlsajBlFuW3LTVtrzcvWx/7eKn/tD9Tctrtb26l3sttbRsYMktuyVSogZSFEcRnEAWpgJQGApVAGrOysz33r3nRPTvH+fe915mZWGgCKmKnSfjf2LH3jt27NgxnDjnZmVtzep7+KJ226Qu1bHR8sxGVrXk8JxyVmJDhCEFm4R3mjUk7wPIQ5kdgiRfo5jtorokV5MUElix9M0v649ao72x7UqBNAq4mx55lXaO6ogHjGhP11yVkkF2LJlT0C1s8oM69eTLyPz0nfQ1Hjgf/9Il/fyvP6mP/rPH2dif0RNfX+jrVztdGmbodCqTmQpBq46PN0w2SUg2wziEy4GzVeKglDWkmYaY0dZEAxso+yebq/1PUnS4n1TxqcpXpW8AEhPeraHWyXVAhEggmmAdk1ZY3SKOZGZZ53hu2sbdhmWHwBPLqm8gtPrT7AUcEpWq+05HzR65RZWXDnHQCGS2J+pOJ1NZp3BorUOvCXUmqcQkl4ubXfqe28+e/qGf/egneHC0QdS/r+v/+SvPbb9y+4l3nNpKH9jIun0qpQ5fM2uiEhP3J3CuPSzVKEpEEB0XzU+wM50lQxYinQY1ZQAAEABJREFUTIDaEBGhiID/7af1WIjqWGs2j1vBvCKiYc1PkRQ4VBUaItSnpAXlp1/q9bFPPq+f/9XP6R/96mf1G595sf1VweeWHGq0q8uVgwsHqgXrokSSr0S9hI1g4sYwSG2cCzNZDarBYQt2kSr1qrmVmqUwl1egTuBoA3aQqmJ/YP4vwUHwopN29Erd0df3NvSZZ3r99qdf1i/82hP63/7Zx/Tbj39ZX3vpQAesWTGnSjdt9SvrzweZwsuIhkp7gRMxxgiS7qvFzA264Lyi0sCN8lpe8Y9iq2va0pYf45eVNfPXui3nZjUDkgbc74o/kueGXRGX6w2shZRDKfM6EonYrfSIbQyLSMNic3NaHpxN4gfPnJk+qNfBddfDd97TzabffWozv41j4MaUX83YBvF9iXfEm37Q0TE6DoLBPhAg8ZyhuxqfG2E1BZpMKR2HgrBhrYJvN7k5x/YIRxaC+ZiM9oIHRQNEHU6viEGVdgccWYA96CeeWeqf/sbX9D//kyf0L3/7GX3u2dBXL8/0/MGsrY8DftFb5pmWaSKeoho853lxFAjaCAyGQmoQFw1yd+8q8Sh++a60y9ytOG5piayassYqcPjyXzEBpUJeUqcy2dAy80sKLxcv7c30tZeznsTX3/qDr+rnfvGT+kf/8jP65JOX9fICW+gOwj+W69DaKHL7mKLfoagCFcjscc43skrEgZuOLngaYX9HfpCBxsb2qi+SVwjlpo/KKo9Al1RY+4V9wXGwFFZrzmLvMbKcdVCwk3NClsxS31dVZOKlpQ57KZX9nVM7k/dtpfied7ywcZdt3cSfjAikPxnduNmLn+GLwF/7v/7q+Qtntr9vNtUDG92wMU29eHawsMf4jA8C36XKLlBlOtqir6j4ueKNwIcQRGrQ8attIYoIjX9ELoxRmwT1GikO+d7UhoEtx2CTYS+j/kqMXTWLoz57KaW0Qox5db7SCnHRcNthIVsZc+gUHg7e5CtPzqsl62tXpE8+vc8X4Gf0Tz72jH7+3zytX/r41/W5Fw704tDpSnTaJwBLfKirzVDj9s3GneSvleGHTuPZp1g16FyKIKddKKWEvqR2qIVf7QsPLj9c8A5JVbDpJjqfeGBTkKxnCDutjYAKtau2++HtuuLIN3ONkdPu1Tz5dgwmkdp6tFYSpYRWkBvOyJs/PAyQoCZRli/qI4WCoGpk30IeW/HASTSaOYTONGxsZr15u6s/sBx23v63/9+f3aH/Y1Vq/7tMXh9azG49t7v5I5szvXk20TYfGpUVyoxDxudEHoa740MBYzT48EDOkCg4WTG01BAIoOsu4kGsIsyuvoGRR7+P0ZCHCWVXAAXVQzQ5MngmEZO5AOwjPnX4U+0f879AX8WjL78s/es/fFE/9xtfZa4/q9/7/It66sVerwxzvpbuaJk2dcA8XmK6/ceq7if1MU7tYJ4j8EQtYt5XeCPolmhWlTkeBCPIzYuK3GNuQCdgGbNBPoyL+e3/eVtJrPksFQ7iQ55qwVfkKwcTPfty6A8/94p+4de/oF/4tSf16xywvvjcvg7SVD16JThguWEf5DmQ5ELrJSnamsKewMrlCi18q9Wtt4IUkvnVhMarzVNI1JBVqDF5ptNteNRZsde6o8bRfRwPNavup4FTanzqVtAKMExW94HDaOVjkNyP2ud5DLtbk/q9pzaHD/xXf/cTF/Xv8fo//HePb5/a0tt35um7t2f1jKNP5OlCqBCoiNTmRtAZQqoYo3TkseW5U2K8AmkT0Pc1ycSBRWVSQBlkqwRzRb06u4GsBdf82szblsFUFj+2sJ6jrWvPTR+AhU8D2GPOPHu16Lc+8xJr42v6x7/+jP757z6nzz670Cva4qUdFHpes1ynJiIQwUoD9M+t2WYqdWzHc7GiKl8mgAamQQ+WxKtX5lNU4sUngpllBxOeYktKVKIdfKrE1xBtiQ2m8iwq/NrS8yFsqFvaX27qmecH/c6nvq6f++Un9PO/9il9/MkX9cJBx6+WEy1LpxLYI3k/aGPUmgt8CIV82TdDKnAMl+rhOLpUGCZDjVuoZrk/wJVmtCqcI41jgKReRdstjRJCBJuy+wQiQslQ8Addrwd7gs9urVCh8FFhfPFAzgesVA4mW7Nyy85G+tCJXb3rJx77xV3dvP5ERKAN+5+Invz/dSdqTJbDiVO7m+85vTv7AAer2yepj0muyt48C4udjWnGG4lY8EOtLHmpsBFUUIhd9TYRUuZgkFJSBBsI658MGoVVCuxEZAV/EjzvpcGmIWzWFWArAo1DiPIIbzD9ctDQNhlxxRFae4HuiOaTQok/qvCgnQs9QdtPdnh5Y0SsmkIF/kChB0voy8OgL7+00O98/or+yb95Vv/j//a4/tGvPaPff6ro2X5HlziI7Xed+gl1+czHTq2KFW7UTpjPoANZNDACSQX2oW3EdVDmwZJ46CQqznLSBHkHHRzAh75Ior77EUKCPoeQ5AeSdeApXDNTMswQbYl2gdRycTnGjjXkYTLPaHzGoOWWVt8MiBjhB6cNO6d3eMSdWAmUmug5bQegD5V4DpA9cwaxRDl5btADW3XmWC1LrxJwkvsYqvyyJr5Oz2rVVmh3M+nhSZf/0qbmdz36Ef/yge6/43RmuXUidcMDuyfmPz5NOstLYfaLR4cfgb8dfWw0OT1QmweMz1CXGhjfyKGciRX992i2eBCniFDEiEp/K/WNFmNijkimXw0d1oNCHOqpPzBMbTkp5DFpMq0vhKrMhaJEjit8Jew1MPf2KX/1yqDf+PSe/sEvf0X/5Hde0qeenepy3daBpvJX22XtyEPFw9TAISMtVaNnykBXmsRyNGQ8SDAqskEQcl/wSpWXjLEc8MKhanCNTN0swZcURCqWEh4oDmRULVRrr5DARANfdl852Nbnvz7TL3zs6/qHv/SEfu3xp/X0y4v23370YWti9QyahtTVpEwHohABBqGo0v+qgnOlrSGU8EHQNEAjLgP6RkG+qovBzYWmJBVoY1WkJCxfD+pQL4IcxWA9uKnEJuh9wHDFiFCkTqUQawZznA8D9og1fRetuSq7jk5M+zdtd4vv6yK//2f4eERwwjb+naLW6HZ27uaF470nN3j5yEqTuojqdU2wgq/+iY4mnBpf0Kvsf+tv8zYpOCwnXhZFLkYrwjwpxFUr3QKliCUhMYbCLhL4BSBDx2UjIkQCHjRgGRmK1F3pwgvVpmM/TCd4mQW0fvlArKFIhV+j99mRn9+vevypK/r7P/8l1sjn9ZtPXtJXDzZ0NW/rKof3peeV6GnBC3xlACGqmtNJct7aQdYxrhPAI9ZsuS0xruG9gjFOYML+0UXhA1RRShiFbsphY+w2rEf5JcdQYB8d6sk28CPHRF3aUK0bWtRNvbTo9MmnXtL/+ku/q59rLx+v6MX9rJ7+1dypBt7VKpGihhLzL2N3bBYmgvashFdWULuQtX2L2KKzlhX6M4BqBDoG8qANQ/S/gXIzw626b2vI/QxaitEnl/Er4CREyfbob9WA1UI/aaOEaA7fC+hjGsu8Odd7N+b1+/LQveWxxyo1aehmekNH4OYgvqGHb3Te/+rDudvO3/HAm+/8D06fnL91Y6oTUZdRy5IlXpTYkNpAcwgWG0xQrTZJtCVfW1mqbCCllFaiCvUgW3KNRjQdbzbeMwxvHhnjKYUiRljTtpxHhDMVNiljzW/M624Ro+4hm2Lb9FTwJZQTDVX85BxUsTfwUlGUVNmgex6Oe3548MDvJ50ulaQnvjron/3mi/qf/+kT+ns/93v6x7/6GT17dUeXlrs8aHa0ry0NeVMlT1R54RLt0UHhrFTFMyJghXx5w1Z4cxzwZrDYbNQrOoOSHxbEjzOIooqyAYFWsBHXlKV1/9AL9Md2qiiu7KHj/gBq6xtdjuMaN9JrspXVa+R2bs2gYeuti+u8VD/AWgikINEpWDp+2Qxaap0lIqMd99cQ/a/KPFS62qdJKWdPzPOPT7v4wPlLG//Ov+w++uhH8unbt++fzfIHT2zrPoZhroKf/OoWxKDjZ0Gmr+R+ELPKGimMz8DqYMThI0GdJMcjdVkRIWkN/ZGuStsjbB/r67J9wJdC+553lXbqak4Ez92uY77S9JUrV9TNJ+qZu195YdCv/N6L+p/+8cf0qa8udUmntJdOasmhpGfuFWVVdcw16jqnLAN7AhFZaQXTVUGICl4MoFC3qvmSqpTw19zSq/BlsrCvuB+wJMSibvKEoT+tbJ5pCYkR8hXwK4euBQerK2VbL/IC8skvX9Iv/MoT+vl/9Wm9cFW6usx8M86YTnyswA8OJoGVRPxJEjebLtzsg6HrrtqcwDXrxFpI442swqR0yNc3vVyztdfsFvQbh3ydMEa/gkBBiZYbKvpV9IH5xUAoiNtEB9NpXjzM2/mPXV6evvVv/53PTlH+d5Yee6ymv/6zX5jddeup75ml9L656i259DHnLc97O94q5Y71HKznoEciVPSZ9VHpR6VPYl9OzLEglzKcRPcCVPliiKyizLwxHWaOIlPXIKJJr+ExbM1WhTDWQtOHaMxQBO2yrhf9Qks80XxTC9b38/vSb3ziZX30F76gP/zSFb2w2NB+nOBXjm3WyKb6mGmIjtHJWMJRGSEVHGWcxHMRywrYmS8WGTV3N1BBQ25KrCtpAs1LRSEOA3EYqDVgkpBJKJOcyZN/rIS+VrBSswYDVg0d7PfqJhuKbq79PumA51U/29XHPvWUPvrzv6rf+/TXdIkXkssLaW9Z1M3oBy9flUbCDla1NSq3RduFGHpMYbc2RBuOYZPrkNuoNrb46XUvIqPGLdSrWC8AsiUMH5ZMJ7gjIlwOpKBKEaGjq0DCPLRNi/hXibXjnZhfOQZCvjzfpfreC+e3P/hLL/3DE49+5CNEn6o30xsnAtd56tlxHetm8Y0WgY17z5/e2pg9eOetJ75rPk27OZRC/GHJ8jxQ2ySDbcObqNe5xssbjqFjm4HLhy8I1DkmevXmj7zVRSkiIGM0zD3iiKbY6rYXBW8qZnwTsB+qpqKSBpUoqqDwQLHVjifYZDpRcADzP4m7h/Ke2KTp+NOXQ7/56cv6h//qKf3dn/+k/uGvfUm//tkreuK5pK/tzfiK6p+mg30t2PszSDxUOyUeFKkkBbl4YNDgkYdB0KKHxaOsfSFeIoNW76ACNkzHVtYTwQ94LeEVqqvk2Bqr4lFGNfPJbAG+KbJjyRzrmOV8DbUWaE9HF3v3YQHPRhrmUR1bG9nr+3HOmj5u9Ti9rtOabh5TY22fcuWBUeWHCoiB+VemWxvd7Se25t998uT2g4/+d49vH9r4d0BsfOjh3YsXT731zJmNt2/MdIJpkhMdSswv4V94fPGbSSpP20pfCvPUuUfReWV8YUsKRYQkQ4eXddR4gZlRZp6hw8v8NbCMQcsNMYeD+nYliF/w0ibmXIGBCAu2m1SV1LfDflGazdXnpK+8UPWbf/is/vmvf6tFuDgAABAASURBVFJPv7jgsB4a0HMS9TFL/STxhTXqVFE4yACVOfQc/pT1kEHSQGOF/lUCVLFdCBZnaJWuHCEXVT71Vj4tlwZMoF9SYtRBFS8JVZX1pJKlMgEzxUBbtCl8EL54TQ/BurI9XuYOqHfpatEXvvKyfuv3vqB/8ct/oGdf3tM++kttaOCLuuNR6F0FdEpR1UDDtEeB2IkoqcUWinwsVmewyeGR5IsaVmp8tUCF1HK96qImzfhuXCuOGOtFOD8mc7E5WWjDGFq+nl8RNWZdd2Z7a+vhi2c3f2g4t3n+w4/9IifXYza+g+TjDz410126+/ZbZu8+uZPvmk4qb6aFqRNi6MXoEV/667iCNlflkJm3gsYctlr36XOl4Biv9SlqFOrYFbAScB7H+NeTo33buhGsjQbzo6oncvvMpyUvTstppyvMyefYrn/jU8/qF3/3Kf3+51/QM5cG7aFYRFfprudjZY65PPDyMURmjDDEHA1eJoJopNahoqH0OhiW2hsWOmD/71NRdaB4FimmRGJT0glwqiHFSfq3RQxnalOWj2XB2k7UzbwaJV7gQgVdUIlBa4eic7JgXSz4gLhAr0w6DbnT3l6vly8P+uxTL+t//ee/o9/99PO6dDCVJtvaW2Cjg6YP7SWDMSu274HBJmbwJRTYxlkZYT6QufZB3+xqyseUxnJEYCFW/FBEQBtkWuVkEUEpYAJoGThS8bPykleJUQG1FJlmR+nm08mdp06efM+p07c+cPDk2wnyt+QobdxMr8cIpNejUzd9+tYj4IfUA3dfuGN3Z/NdJ+bdvSzSOctZiQ0356QUBVS1zY2FHErQ1mDP8ZNB4xUx8go6xYsfGWkUHruPWmvG8dJIR4z5WsMPitIObYWDTZHLa5nz68vm4aDatoL/A7viwI5d2JRwHT49ZFNd1sTmD2A+d7Xqs1890G8/8SIPl2f0C//mGf2L3/mafvUTL+gPvnRVX3op9GK/pWU+gaWpKnWCRhKNRQleOgxixSEp8atJqpnNOa00JEVRDQ4MPiQBgWqwi1csesMsbPDuS0iK4E4iwmpXoxu1vh3LK7Rh7ar2h6JtIThKq8F4Fb9puIFosR3lGGh8bpDmkVG4Nq15llOZROtrplUxGxGr/qxzC0YEWTA+UpHIK3klDmWdEx/xkFX0uYu6NZ3Guzen6d1nT+zeRmOuru/4VWvcc8vstpM73YM7m92bstTlqDzPqzKHhvD44WMldx/sT630pM1Zl0L+UymXoYruoRYWXIOINW+dH4ltbyxZZowl32lKDDqoYpopYATxE/5U9YiKCraRou66AQ/wNaFOJnr+auj3PvO8/s3jX9Xnnrmiy8NUPfO3rZ/AX0AHJGzIx0gOWsGLQJSpDLnMAUuspyLsSnJenIdUqVdaji37tIpVRcsvDrXJQiVYl9Qv1m85BiooViDqtKc1aFOsQRzAfq/2cSFhkbp9THT5IOmLz7yif/Ubn9LvPP4VPfPCQgd1pgX1+B1XPWuvqFeLK/ES7cQKEp57kJxbAB8vVumawoonax3RTSUOy8cJi9ZY83FZEaP+KpPGosZrXXDN0nwu3mPxe+0/H1Lm82l354mtyQ/PU7r/zRfv3Brrfmfv/p8X3tVNdu44c+LtJ7e7B7bn6cw0VbqBnxz8EpExKoftyjOhrHy238dR6I/LhTVSqYOBQ8ep0vrs/JBpoik5NmuYeS1s0xzn18P842jRZRIsc1U/CdDpoOv08lD1+1+4pH/98Wf0+0++pOcOOn7pmGtgngXrge4yDRNDlqSgtxGqPDsVzFnWhGp4piJnXjGniqqWCSDm3UWFfFSgH00/qzLPa52Tb/DMcz5TZY3ZEtZRL7Q8tJwWlQiOgZIwDxxFEFX8zISvtbWMQDVlZn7HWpjpxatZf/C55/UrH3tSn//KFV1ZTLXHL4SFF/SBvgzYHRib4KOA6MG4LLAJ3dppN5fFFTY/chqr3XCpNqBwmJs2Rg1TxzFyA3Nrbri9o4JcJKy0RcyJguWjvtvqiVmvynyrzMF+yVsj/ZjkdGrW5QdPnzz5wVk6OPs6+ieodfP69iPgkf/2a92s8bqJQLfXb91xdvutZ3c33zdJOhED30BZqB0bVOZwIg5/wWEh2HWCvTNHUnhTVbQ+eEOPCEVEKxc2Kv8y0fcDP9EWNoHGbrcIdEAEeeMcv40bjjkRo9y2ba+wiRQ/lPDLPOs4N0xLoYjQ+mqWXE5ZhXxA5LzyQCi8jOyXxKZb9eUXlnry2av6OA+WX/795/T//eWvgCf1K3/wjD7zzFW9cDDRK/2cXzmm6jVTyhugU05JCbuYleMifONZwgMgCwkPha7Rwe6ImhT8Vr5CJa8aVImryEVc3Y+6yiOqIqld1f1lew1FK69v5o+0N9q234/Fwzt8aOsdgvI61RUxyqjvdsCKTYvmjVjzGnNVGOutrayYhxltY8s6h6xriKO+mHJXoxlncjlnklUVQuoY8QBh7omDi+p+muZ673Si921NJ4/89f/XF2Y++Fxj+o+5QB/iR//OZ6e3nDv51o1ZPDTvdIv6og4fJ6kwDwZGplfBP/vMZJDHj+7LXZHHnxkRQDALv7gNA5rMF3EFARgBQfm10yhf60aMZWnM8VOEjObrIXyoL/hZo6pKqus6VAl/XQV7g/SpL+/p1z/+FX3iiy9pL5/Qfmyqj87mNNajcmsnuK/AASmOQShGIAM1aAuGR9PdNCpMpreihHBHgtly+AKV9ViQVVqobo5JESmgCpyBOpU8yBPIDYJTMVqDuaKeldSrsrZjwmEtb+nSfqdPP/mCfunXntDjTzyrF/cqLx8TLaKqZw0OrL/KvoIJBW0n/EjyVbkN8njV6tgB50AWIV2nWmGQrilTGOtBHEuufqz4mmQE/aRvwk9nOHKkS1sVhxtKUWn+O0Yl8zJ8enua3r/Zde+aTjcuPvrod/6vkzz+4KPd2c3JuYtntr53nnU3Lx1bHX4nZk/lq773xkS5cgCsBMBwf5yvUehHZT6snxnmu8OEgSwANVq/nTMWjROKiEa91o3mmsj21miMY7eIOLITEtNQ7R9MmGT1uWPfDz3z0kK/+FtP67d5OX/6UtUw3VWan1CkSRuihG8+9Ad9FrNQwdyJQitVwYRxDMQ4ifkGQ5Vnh7osTbPUJXlrkOuVhcReF9YDlbgU4kJSYW7KQDkibGbVduU5U/1uIbYjRanYoGmR408FA1CmDk2JuSPbmWxpSFs64FfLy8st/Qa/Dv7W7z+lL/HMW5aZel5yelpZEsSeOonnKKQMwXc8x4LbMbRql7ylqup2ubcit1bnWA5JqphZ1XeJBtYlSDjHUtAEaBznxEGGWqGx0cBeAUNDIe7DcqlwH1RmOQ137G7Pf2RnOrt7o27wq8eq2s3sDRcBT+c3nNM3HT6KwC273blbTk3ecX63e++U3WsSgzo2qpyzvH8O/UKFn4XFZhgR7GGdErk3EiOiyntpSqGIkK+BB03f9+rJCxvouIlYFqMOut7/qpV56AtYJ2KURwQbR1Uptf2Vi4HDmm26PVdZ56avRwQ25PrS/j6+16zU8TM1X6/28cVfma6E9OVLvX7548/p//G//KH+7x/9HX3kn39Kv/7pl/TlVzq9XDe1nzbUp6k6fnaeBLFgA+v3/BeypIikRB+80QU2DULHAyCU+RNKCv5437Wvgwp/fB9gATZC16XQshAZfeWuiFAzLUoExfUhVymRW3uUtfpwKoT11ijUK7RR4BuOtVzNRMOqvuui2+qZRqfpNx0K5E2GDjXQuC7Bt/w67g2LdEsR2EQarRuVshoSfo4P76rWDnNqYL4VHsSlLpkLjGO/pxyLzWkX797Zmvzw/tXh3ON6tKPCdyz9p//Db3e7G3n33KmN75um/LY09LNU9vGDx3IsJQ4M4UXC6FIguX8G5CpFBH2M1q3CXPE87nvPAUatwgajKjoypAjnDtKIaAEzbb5W17Ey44AlBXMoATH2DWgyhGqAtlk3ZxwU6VnWwC/82uf4kvuKnt2f6mps6YCX60V0qikrd1kRtOnUUJXoa6LPLTdNDGhY8gksxkasJWUKRqdgHSXWYJrMsbmpnOdKINJcQiZ1UslsMaFKXypjr8QBLnEYiwN8OFAqS9oeLScsuzn3q7VtH5grGgoe8XLB4Wl/4AWqO63f/8wz+rXffVKf/uKLqvMNFfrkw2V7KaOtYO9JNWE7K4VzouP2HUPaacFzDpA0/yBJLkmMYuPZb5hHCdtHvDjivwYVEfKfa8VuwyiwiyKqiBCNFsAcorcVFB/yy2K6PY1bN6fxp7c20jsO3uO/TkK172Da+spic3M+uffWs9OfmCrO5aFE5rDn/SslN4yfrWy/he/iopfuB6ATlH2nF4drgzGkGuETw6EIAW5CrwaxBnK5NQD31WmMex11qaOm7/pVviJCEddD8EAqGkLqNa6P3/nUJf3q7zypr10KXlpPat+/CPKrtpgzge3MXMlaMtsX1D+QmK8j2B8CKwZzuYLCpKWaJBqgLkMnER8NC6m/yvzbZ23sa9LtazpZaDLtlSeD/D+TtHplbZe+yrlE/xszxCTEYgWlQRiuoESlqaCJXkxzaTqVFkuJ9VbpQ7+caF+b9K3oV36L59/HPq2e557/W5BlwYpNE6fCWigDDNpLkeX1EtBu17E2MLpKtCl0KXkMyUhpBQzid6Wu4foIVKlyaOOQrvApoID6WtUlIPo52hL2pPWFflR5fwp8FnOqELNwA6VX1P7E9tbku+Zdevf2fHJ+Xetm/saLgGfUG8/rmx4fRuC73/fQBzlUvWvKFwEe2erYINvCXS31QNMPEvYfmTWs/n447GtSRCjxtIlwDbHmiwYOWMMwyPAGoOsv9glvOBXDLWeDOJ67TmmbR5H511f/RuVga5pPZ+rYKDVI3qxTl3RlEfrUF57XP/+1T+hf/uZn9PiXruqrr8z08nBSL/XbGv9fHBMtUscmnOSHkLs04UVs2nX0a5A3YvtjfrACsjc7NtsEvMkZon2jOG+KIZkWFZz7CWS4zM6KCbihtartGyI24jLd4gQt11E0iXmNgE84ZT2XnRuwG8/0GuYZLjsfgSXiP9Kvvq9tX1vnSM/yo9JIWfc43Bf3z9KIIKtjL0wTgMRESzkpyMNieNFiuqTHy/Zwn3fDme1peeTMhv7U+XtO7mDkO5Yubp3cuO9MeujExuThWVcudLHUnDNyx8u5eJBVDg0RoZyzUkqKwGkQMeYpklLkxg/6JC4/wP3iMfAgL21uO+4ISK5GdsMUEcfGkUgyVoexpYZpNEyNwAUahjYhyMqNehT7JD13aaHf+eRL+tSXeOm4knSFr58HmqrmqaYc0DO/iJShKtSBTF0qBrM5LRWxAM6X8PuG6njwkiheAAI97yGZsfNBNPPxIg72FHuXpb1XpIMrCsppeaDE/tD8dnyIoXxxaLA9cfyrxLxqIdGmOOCJg577SvdFb0ac9ELaAAAQAElEQVTgmjKd8vqMjjhNNNQptTa0TDt64ksv6vc/9WW9fBA6oD9DyvKLVUI3g6SspOBgYnPeawC+Y4jk8akInMb8qH3zwOjMoa7lcFuy6Hi5Ma+5xVHpGHnElCJCidgcR0QoSlVUosA8rP1BTOIgbU/0rp1Z+q7zO7pH3+HrTW+6ePvWNN57aiPObXecl+WNdqmEU/5v6ORx5HnR5YT/UgQ+xzoPeEnZayeIPjLHyc8K//+ivD6oLikUMUKry3pGRKw4R5n5LjkvrC/na5h/PSLi0D4U4gTEL2biZfUl/fJvfVYv7s90oB312lA/dCpDomsZPesGeQWDAg3PWWmgzBwiDtzV/ODkXwv6dQ1U6GBCd5J6zbul5rqseXlR0+F55f5ZpYYXFMMrHPb3iOugnKgfmVoBElu9Eao8Q7AoYVO1Cmfkq5qfJxTxl5cWxUTyWwVzvuaZ+j6p5G098/yBPvHE1/XEk8+rJyZDChXaiknWAR/dhoLNmphv2KmmK7Swq3aNMSYWtRW5mfDaEe44N2DfMFlmfepfJx/tWjYK0BwJWg4lqSHIqzzvMi93Hc/5sP+liK4wXr0q+1OKIU1TPz+xlX/kttPbb3v3z9z8nwoSuDdk8si/IR3/E+z0t9S1Rz9S81/9v/zrU7ef3X7P1iTu78oicl0os1my5agdrr2tsfmklFnAiVKwURUVFrQ3BMFZNxYRSuhmP0jIxTWgt+Tlo+eQZbqweZHkfUvyZoEF6tVGR+Nb1vRQLNRvgGkdQze68HnNbhsTppOSsv+UJD5iKbCVaAuzevHSvp788kt66tkDXdrf0IF2tYwTWtRNHdQJBxYeBwl/gL8aFflKeAm/SqVWeg4RRWFoIO+l6BXQWh9aKFUgNmzxy4vwp+W1k2hHLc8SOpjkLiV8TKHDy/y6Kq1apW2qN20EK2EbDys31opp2uQalJ2s2+CCQXtWkR9SDbSELetY3NAUGnV4W7Oa3kqf7FB+LWFtY+RGhEitENwThZSizaExD4WkiEpMCpHrlepCnRazSfR37O50PzLdqLc++pHHp/oOXbfff9uJu86f/qGNLu6apTKfMLbtn5gmT4xxtIe8lDPjKeYLsasGdIj5Esl3eV00RPLAtRdx/5PQfV/kdTEwKducquKKFcjWCZZFDdys28CcLtT1S/U4Bq6AAu0TNYaTitCEVYRXBFAsB/nXjq88v6+PPf6svvaStMdLx8AvHQOH8KpgfkuYVrUyEQ+iH0LC/JZfAA6/6i4kec7TGuOU0cnEpePlg/1Ek3KgWd3nMLWnLYHY005c1Y7pelXz4aomfOnNw4ESBwPHM7Co5myV/IKHfcUSeoF1A1qDREleV0RYlVqoJ148YnXAq5qgNdXeMKGPC33mS8/rD594Rpfo/JI6BUgdTWUFf0QcVYoq/vuvb1WoSivrdBTfgGWQOaFEUpO7vEK1zRV9lFGv+Up+xDykal2RiCNCEYbwNJSZOzknreE1EhFyHIKKqQ7Kw35s5P70Rje8++zprff5v99DbiX0/niTbV88tXPf7ub8/ZtJM9ZHmjBW9iOFlPAXt1pcMn6S6M+6g6MvEaGUklLOCnIUGIKivu/BoH4YWrnNcYUE6hqVnokrRr7WfPI2lMi9RgbG1DlFRnSsY1q+Wl0TRiAPRn/EU1870B888Yo+88Urutpv0bNNZN5qJkoc3isozJ8hsoYk+TlRoyqwYmtqthEg91ysMVWgH6ypxLpPBwtNFvva6Pd1Qgc63R3o9u1Bt+8sdXF7T+c3X9Gp2cva7l7WRrqkab3S1lOUocW0MI+KaFtJA5YLjVbaNoQfFCV8SHxAC68Ttwvklw+UE35l4u4xsp0F6+Srz+3pd//wSb1yMGhJHdulGVUJ0DMK3msomAEqviBsyeMAS+i1sms14pqb14kl69xC+1CpVyr1wRGPsgvA+mStaa/SUS1Ri3ZdAEG/u0yU6VdmErY6GC39UpVfBRP7UtZBmk3qQ2wVj7zl1nqHbd7EGy8C6Y3n8k2PHYG79j8+v+3iuQdPzCdv3Z7o7ISvlf7ZuGMde+solQ2OhRwpo84wsxGJjYd1LPZyNpzjm44UEUopqWNFZxZ+BFbYUXq/eICBh0h7CGCgPUjYKKpoDESEIkJSCLEGboYfGEbFjmXOXAc37MoRJGj8wV9MUIoxY5PNHEQ6Su4FOzQ+igda1ZV9aVk2VPkiWmOLdueqHFaqEnmIj71Wlze5gkVjIB/bR4eQtA0+HKdeaocyNFo+1mp+N2dR9otHe9HopDqhagcysK8hmGBMLRSQrk+v8If72Hm41qQMZRZZkzt/bdi+MWo0u64M/LCsZrdbMK7Yb7SZ18F8+kM19Fy4Tt6Kx/lHbeJkk0ZURaz5Qf/VkODllJRTUsqAPBJy9BPIjEYqCyUOqV1d7O5szL5rM6cHb31545S+A9fP/Pcfm2xO6oXzZzZ+YNrVM7M0cGwYFDz4BRhRpUgqLIaIjAeJmJCJGAJFuKCRDOWUlVIS3USvamBNeG0MvJTbRmHOV411W051Qq0GMSZizCmgRpsVFHltrOExRY20toE/oj1sYkqOew3qpKoXrlR97mm+cD75Mgfxmfq0KeUZOiHRnwI8xuJgE22uJizhVfSSXzzSQkoH0C4XBcodHeskdcSmY4ymvFRs6KpOdvs6t7nUHbvSfWc73X9uRj7RHSdC5zaWOpH3eDHhUDXsKTO+Yt8RfZVC7WLs6S3rsNf46wc5c+FQp62rpGCdB17KARJXZOKcddBnXV6EvvS1y/o3v/dZvXyl14KT4uD9DB25ThW6haq2XRrLzcPG0PEUFNaA/KbJukdKYaOHOOKbGsev4kcdNYhnROAdIM8pKbMecibP8KBh47jQr+gNShxipzrQNNc3b88mH7j3jovnf+a//20Pi/64r4fvfOuprc3pW05s5Ie7WmLCoa7jeJ4ZqYxjnkNuMwVjg4dqENfYR/c3IpTcr5yUclZAV0muOwy9vD7WH64K41qbDaIYIRkiB+YbMImfjqE2W6XN5wp/hLgqcGq5ba1QWWN7C+mzX7ysT33+ql66MtdB2WTGzVR5PkRkpdRBdxp4+eh5WR+oW4DrSgkHgHN0RR3FlKY6MZXV0a9pf6DtcqALk6L7T0319tu39f77T+r73nZWH3o7eOS0vvftJ/X+h07oHfft6E23znVxN3RislTHi7yGJfYqkQ4gQO724bZGnIMQf+xDT85LR2IHy4Pgglp42R8UzCPvITXN9OLlQR//1Jf07Et72h9CSNUT99zxvAr2k1pbDLW6asvHu0arale0+w1v1vbYj7mwZ7UgngZlKMsbRXvCbssExwSwnAwODVXQqIqmlOhPx3zqUlaKkLy/Ol5lqcQZJ+pBTPNwZhrDIzsnuoc//Fj7F+BQxMjN9IaJQHrDeHrT0WsicGrr1hNnT5/40ToMd0xC3SyFZrw0TLvcFq9Y2YVNh8xrt6FGUrDpcsPWuFbHTaBSllJKyjxADNNmDn7haChaH7LWdZxbJ4I7qKtNx/yx7dEu0sNk2RqHzBURgZG2/VDPuzwPHH+hnuZgE8piz+dBJC16aW+RtChTLfjp/IB9fNlTh8NIpn/BgauwobWXn0gS/aq2DSI6ip0isnw1X9iiKwgOZsEBNWKQaN/9kS8fjkonNWREqSFp/IOqtW4Mu4WkBjeDzKm1SxkxRQgZkN9GajYw4Py1qllmjPKxjcM7k+NINmr4HhGKCJNMI6KAXitcdxv7PepFJOVDhCCVEnkA5kWqgxIPjxj2efj2k515vtBF98FuZ+NOqUXnOuv/dsXZ5OTuYtm/6dzJ7t6NifjRQ0o8rMuSycLDLEeS5zhTjIaCfuIFsZRCEaHxgkEnrZdTUk5JKacmGqjo9TBioP5RnFw9IpqdiGj6jvONMbbbZE3T+kk+ior5HIQm2Q04FVu9Qk8+Pejxzw/6+iuhK3zpXHIQ95dMHxqTBk1y1oS9oK1jXpaT7dh2MK8Th3PyGhVOZR4Li1Lm3nEE6grjs7ykeb2k09OruuNU0dvu3NL7HzirP/WuO/Qj77tbf+qdt+sDD57T2+7YQi6dmvHyUS8r95fb4Tl4KVOpdIxYee2I/gRF7Puu1RXV8kTLuWHYX6jy4qOEcpebauSJDujfV5+7rD/89Jfai8dBn9SXrFrRK6jRVmU8qsfXthknESsUSEfjAtXKVrkx0Kj4fWNh40YEpo/QmMduiCmNcohrdFPOamOCf5GETFzoKoh/VfDikYj/RldOb07jwTx030V0eavUH/s130pvztE/sD2vp/gQIPGy6TWa8Us4x9qhzYS/nQgrNHEmNhWUFusKryoilOjPGlLIOl4XfvEY0ct1xIW61qD4msk2GmjPSsdpl69HUahguIKvv1T12S9d0lP86lHyLh+oJiqehzUk+z4UqoeqkgpwbgSjoKaXJc9N5pjMw6b4RS8tr2q6vKTddFn3nKx6/1vO6Ce+7wH9Z3/xA/pv/+Z362/95XfpP/+r79V/9de/W//Nz3xI//V/8mH9p3/1g/rJH3mHvvcdt+reC51OsqYmusy6O1B7Sa9VEMApcTOCHNhfxJX5HSzdDl9ms7kS5WHvqvqDq8p+LNH3/WXVS1eW+urzl/Wlp1/S1YPCTpB1sCyazqaKsD3RZ0xflxxbCbmuu67x7TrZsSIutjEf7YwC80RstbLr8tgdU1pdQQ4sgLKql37OSZn9q6NzhcnnkQpeioMXj0kUorDseDl/YHd79p7+a1d2Hn30Iw6aLdzEGyQCNwfsDTJQx9384f/6n24tli/dde8d596xNe9OTdKQwhtjkcYNvihyVTC61Ys/eHgYLPAIFvrKWEQo8dCI8NKmLhtNkRQpq+MryWQyIe+aTvFmxwuIHyR+qBRv4FLbyCBpt65QeMmpq40IOW1KOILu8RQRh8WIUMQRErRrdJy4KgeRSgMZGzy3xT6qvaVASKmj/aoUVd6QOh4j4UMPm3Dw0Egxx4FO/vWjBM1F4uUl8DOrIjcED29V2NlLKkq8xVXaDTa4lNT80roPPIzCNMaiCtu+FfEUwQc3AEnmet6EI2JVX+0ivDL/WtgMHiAkIUfVbQD2XISUr0/YFX6LhiJWbZBfr+ZyxEruwiHgKSiFIqLlUigCKIQ3+EHf7JBefUWgB9BAGO1wMmG+ZOaN55N4NKTIWEogCE/F1SQCr2A8GZGYRJ3Os949S3ror/zfPnNGf4wX8Y233nfhTfNu+oMM6WYuJflhnfFrmpjTzJsgvsE4+sta8UGkJgU+241kmfteiyrzvhRyOuu+5Zw1mXhNBKpVlnk9rEHbclVhowLnIWwDHbssMxrLphxP9CMxN4MDUa3KtNVqIosED/5LV6XHP/d1ffILL6hMzyimW0o8pCcpNEePX5HoJc4KkIT/OTEWtOGRjTAzlNgPpCnnqYkyv4pkFsmEL4tz7evk5Kre9ebT+ss//oD+j3/jz8IBhQAAEABJREFUvfrbP/2g/safv1uP/tAF/bkPndGjP3hBf/3P3a3//Kcf1n/x196vv/Jn3stX3YlOTvc0KVeUecFMrK8YptIwY9yBWIvhr86J+FQgBf1Jjjtfc6NIyX7Sj3YgKwthiF5UFCes+07PvbivJz7/Nb38Sg9vzrpmJuF3ZZyCepl4GaUv8ngUYliBrrvMo4qYinJeifsaR6pV1nPZubG2Z3oNyw8RVQyBIlX6XIixlOxXl5RB+5Kbk7pEOcRVlSOJasRpgC91HLByXXY5htvPn97+8fn29PyHH6sdyn9cKT782C92t9129n3T2ext806TGf5mBiDhSETIL9WJQ19KzEVR9igwjyJCEaGE/+Ly3C88dypBjIjG75iLmedGdNStdRwH6g6ME8uImOo1r9Feoc6gNX1cuWJvjTU/YvSJTAyj9nhG/Zvf/yIvHi/olb1BfinPeSIPdjCnOl68Ewj6G/Q3hfApVNkLxJzNfFzy/8qkY00k5iWhkWMTw2Vt6mVd2Lykd96V9J/8xNv1Xzx6j37y+07o3XdLd+1IF5niZyZVp9KgUzxPbtuSHrw16U+9c0d/7c/cq7/10+/Vn/1T9+r+2yaa1JfZRxYKLSRiGPQtETMVelYDfgZd8yunjrmUUOs1LA6U+IjjZ2Nmc6scxj3fKjo969n/H5zf+K3f01e//qKUJsrsy3sHC/XscRWLKZKOYlhpbEw0T9NV/iPGq+kgMv+Qpnx9ajIrrQS2aBvOVyxFxDUw33LXjUDGIESQgwTt+dURC88l6yq4M3nqsFDl5TzXZZrmcn4W5eG7zp99rx56aAONm+k7GIE/btPpj9vgTXvf+Qjcccv22dl0+vCJze6+LpWtxK6ZWbRen+ylrNMqb6qVQlFiQ8lsKEEu8vqaDlrizcAKEc2avAlEmKYuCoVNaeCJ7YfT+kE85paz5aBDI2xuLtvSjbFu58ZScyttFwXfbWSDowtsoNIBPz37K2gf9A3fSi3yAzDQCzYo8ZATOvLXq+gwxjTHL++PEzbozGFHA9o8bCKyuulUaYJeqlRdKnVVfnEbTwRS+I8fBhUatAe0Bqmh4B5w28AdDyQGmaiq4xfVj4o4RMRc64hHBescj4/pa0GTrcZhKzCwhL3GftXNesb1AvOMY3wXcaC1d51nx7RGMkIRIc8Rz7/EQyMkJfNARFL4T8ulhL1sVILfL/Ik6+5JineePrf1Jj3mQaHyH0P66b/z2Z35NN2zMU0PTlT50azwbK48sAMfUoPcnCE8anmSPVQN8sBrMifmVoiABPFtuUR3uDUuw12Ze8wbHuyFuWe02HksqOZMXEd5pQ6MV6VgfQbzL9xKaz+FZLhuYa72SL7y7J6+9Oy+nr9StYwNBYeqjoc0ceTYEQ3sB1L1/CzKqWJrBExFhEQHKn0OkCPzC5TrDdrMS912aqIf+p636j/4/nv04Xdd0MN3ndCbL27r7tNT3bWbdedu0p0nwW6nN13Y0iP37fI195z+wp9+s77r4Yu69dRU07rPO8NSgc/BQU5lQtNTVXGQkvtX8QGQCKtGBOMjpIOkJfqAXyBFVOxvoa7/Cs0XvvR1XbrMASQYWa/vlEUlibVIZFWwWWFUOKLFll13a+Oz4o16q8LxbCWwrtktX/FcXsN8w+WgXadGhxrptWFEBGM5AlIR0JJQU5IafMD1oTJpGZMoJ/ml7pFUu0fuv+3rZ1D5Y0mPfuTxyV0Xb7/rxKy+ZdbFLcx+lm3Bj9Lsu4tG2CPmyehZyLEVV0QoIqCcrOn8GJAF9UJxyCwMimNUSlGB5t2AXG0deG5b0XKjoOPciAhFHGEdR+uvYb0GGFeZMl9+ruoTT76op5/bax+nKvMmmONpNU8K62IoB7S9oEYPiqL52yms63c8z1teXmPA4HJfWlzVPA50+5lOH3zHLfqLP3S/PvTICT10+4buOpXkv3K4Ufa0oQNtgo16oI3hqrbjqk53e7ple9A95yd691tO6gfef5e+/7vu1YP3nVFXLqmLBZHu1QJCuyrMhgapEisCLxED+WIvEs/eIPfzvbEIYEVe2QdKTLS/lL741Nf17IuXtL8oqGRMV/KQSIyAsCwvOo/piMbhhoJV9a1ea+V1jgkcrm6o2gbW7V+jKVfs01ut5NUy9F1LXN4HZDn9SYxJzklGIMMS8RhU+gU79qBplJ1JLveePjl932T50pmb/6E5QXoDJWb5G8jbm67q0Uc/km+9547zJ3e33rYx1YWkYZpYwDmthrIt8rZM5f9grrDICwu+gUVuyXqhH+VQ2PBG4BA7L34AoC82AXnlk5tvlFLbZuYvxaapKvOdu/4fFbaBJ7RKJ6KoGhycKjsSHI4WPAOKdDA4D/VsQSWyLMMBZfzM3rBAstNs5NWoCFDClPhBQ7xXyI+Z7E3OMvKgTlVw8BuwRyO0GSpwDEsELS7TRfKhyLBXtSAzfwQF5Dq8KhZdGPP1XSuuJStUcgfROaSTY9KAttlHtS3FBvokd39k+D52lxrI7QxjJ+car2bPlcZiu9vuyHedsaUmuOHNcikiFMy7BCJBhxiDaLFNCqUI7iFxN4I8w0vEqy730zTq6dm0e2hjPnvbj57+7PZjf0wvH7ed2rw4T3H/9jxum8SQs6QEAggf5BLjXsmrLDXCHZeaXFzRqCCKhoUVrsH0h0sBjYgwQfwra6LwtXbEuC6sLfi1yQ/je13shZ0KitAlJ1PGbLT5Rwlf/S7tc8STX3lJX39poT0O80teqlNO6lCeptCEup7bqdUrSjHILx4+zIYGhed0EInIkoI/Eh/iletSU+3pIi8V73nwvH7sQ/fpex45r/suzLWbB21zWJstFppzENvi6+wmmPe9tuCfmRX0JvrQe+7UD3z3XXrkLad1mi+9HQcxtytebuTDnKGk1miLXoEsEnMhiEdIvHhUzkP4WXv4S0BOXyqyqsxHh6QvPfUcLx77WEhIkiLTl6jQRQV/Bgan0sdwW8RN7Yp2963SlnORN9rGG2N1c9lYFb+tjGYiQiQpSIwJSQlGSiEyhSTnFNV47gmMjnEkk+hJYqxy6jc2Ot0x7dL7chru+OM6WN2ymM5P7+4+uDXTXfOJduxHsM8SeMnOtZuJG0FcDo4B2XSd3wjUbx0KeigNPE8GXs795d30uD7kYQCMn8cNswwL5bU9bBxrIyIUMWKtsc5LSJcPpM9/XfrCs0u9uBfqmXPBhybxgprSRKa9uw/ME7F3R0NRKINOInepzQsO+Lks1fGSMin72spLPXzfKV4a7taH3nu77jyXtMkvJxP/gxmsn2BNiPURzOfkutAdmCGfDQeaDQudmg568K5dffA9d+kD77xNu/OF5vmA/bKX63nai5eO8JqhQ5V4VREU5oSA6UqOMr46BbcgXkliTZfotBik51+8rBf4afTq3lIFe1JSipCwVeh7s4GdStmg803GjWS9Y3A9A8n1yZ4dwgNnBTOcY3TNcrs01bjVfOy1dmFW+2PF2sRw3B9q4EKkpMk0C3XBAaxxYhp+8scwmeR6y8727N15I99xftZvoHAzvUEiwIx9g3h6080WgWcfOrdx/uzuxYvnd++d5brNwz2zRpUisR+ZEhuRl/WIwlIu1Cws7MICr9WlymKucNFpvGtzPxgG+K6DYVVWPok63hQqm1ltByw/PAxU4bldkdexfTNpwSli9Mu0UY/J1uVreVVu2y9O/mtPhvdP9tS2sR70VUsUejbooiSx6SZDoS5lTTiMdLmjFOqXhecBfSb5P6BN/VKToecLVtIsT8QepoO9XstlbXaCOPbolMLDIIrGXzeqgo06RB4VvUGVh5b8T5Py8CHw8hVoeYPHIxcb0FYDfW453ArHgDxM7v8IjVLrHwNM0ljL91EXyg8o+oZqi7sNtnYCOw2B5yNt2bWgPhVtC+MrkWtjcFWi5iF1RFhHiggFDwcIUigHoPPZCMmxiAi1q4aCsUkp5JiKh/Osi+l8mu/d2Zw+dCKlWx7XJzr92161xsmTG/fOJt1btmfdmU4DI1pF63Ql6GYQj/HQWuBacgQary5pJZEUIV+OEdFiXvoesEdIIV+Wey34cGWYHnlFhUPXSONCtXYcjpVafdsAeFrERZs5B9PKJdpjzvEbka4y7z/Pi8ezLy+05DA1pCSmvfxygbo6YtwxHzK9zKmoy5UxYdVwMBIP+MBOhIh/ohHJ5Y45nitfa/ky+8C9J/WjH7pfj9wfOj2v2qTOlpbaGPY1BZPlATllIriN/U0OVVssoBNd1TZtfeCRc/q+917U/XfsaJ6u4s+Sl4lCpwO4TXL5Yv1gV/gVGhTYC3wOYp8MbAYQ7Qu5kFW0eoLwlWde0MuX9rWkn0WpSfxhgmDJKOwLIg4UdHQF8R5hnseiQow58aXNRsOERNctovBHTBEhx5bhUWK+Z+DeG3iB12r8jkFzmUw5I0UvWlY0iaGbT3V6e5bfubkR995yz3T7j+jOYbXHHnss3bJzcePCqa0HtjfSbbOubjmCwRw4VIpDqhGERAZdomxqRMSYw7xhisBQ60xrgRePqp514BePBuh1rCFZI7VhzaurMQxsVJoaxwfiutYiQikRNElXFlVffLbo65enOihz5W6mnJK3GsY0Swl0STFJ8q/aKQ9K9D2ijQIzLZiJ+ME9YlDH3j7vinbm0unN4GXhot75wBmdpDx1VIY9lX4f20UpTelfpg8TyjMVv/SwRie0CUc6QI+f7LZZN2++fVMfePiM3nTrlrYny9U6kXBFQZ1E3cSzLcTF87oYCCsoxL2ajbyAin5VVlUCgQ/Sy6/s66WX9nT1KuuMB2dlrVAFecE3eLZDqTYIni1aw3CrgR9BYQ3IGyTX8jA5t7iNETYx6OI1sI7la2arV6sKg1+BasEREooFIFKkUDfJCtzwyATMynNZPDuC0ZpM4sT21vTh2Wz6lumJdHJt+2b++o9Aev27eNPD4xHY3dfZrenyvt3tuD+nPmVG0AtUCkUE249aLhYpe5R8sbzZSlnY3hTMAN4EjgNWS2teYTOo3gzgRoQwKl8RgenaYB1j4Ldz50alXcO63wjWMb6RjmXWqfhRfRDBjYFuDOxMlUNJwFfrE0zK/eJA+3tXtX+wx9fRXilnzeYzTSZTJfzOfFLa6uAvXlbdf1n+IrU9nWs+3eRlZYOH1FTRTXgosdkRV3ZfBZFLtOviuLWzK8KrPJgaoEcfhO6IRujay7Wu5VBrFat6PKc/15SRud5xnsuGec6NiFBEmLwxsGN941DhOqcsOwT9cowrMa6ui1+H9SDcVES0NiPIzUPHMUpMvDYvw0w4MSJSGvVh51R5sBfNki7Mc33zianunN/bTxD90VOt8Wd/9rc3zu1u3L45z7dOUt1I9CPRh2YUP6TE3A08Jf4jk7IDYTQGt4KfR+VK/VrHOY8Qfd8DHUMtF9dax+vg+JpYly1HjfpHtlweQWyysAUkTz1xWmu6CrUX7mdflNLlmiAAABAASURBVL76fK8rB0k1M6c5sSbiGPQx8E9+mtO/xIR1/DOHnMS6ycxVVJFgSL5CDJnMn6YDxuCqHrjntN739tN6613S5ECa8fK9ycN9A9v1wDodv4wEL/GDSl/UiVb5FaTu72nKYWBaFtrIRffdeUbvfeRObU0PNE37vHgs6ctAowWQOPQIf8RaFPbVyutYO7dexXpF2RAxkFjyhCPpMoepS5er9vbNY1coSxXaD1WllCR3jJ5CaH1dH3eXjSZ33Bpx3W1s+jrmUdH1jSOORFQVwR3YlwhofIqI5lsEZQOe5Zn9KTNWpFZvNXzQRSl6TWPI23O9dWuS3nJmZ+uc/i2vX9L/brofB2cvnJ7dM8txkgNxToxDVBsmgvhmqmFkNvIb3RyDNax3nE70M2LVZ3KvA8Mv5gNzyGvEMG9dz7ntXA/zrWeYtjwiWlxdHujDy1cW+uwXX9Are1KNpJyrghfcYI4My331/YK5wlxk/vX8Itf3V+Ed8BGtZ44V+XINj4P39oilutjTqc1BP/A9b9OD953UyS2p8LxbLl5BvVfQxxpZCyZo5eWj5k6FAR0wsuhZKzywWK2awOt4pib6vaGqW3c39IFH7tPOTLJ/yfOwOFYd0ipaUaYOQtmXEkUDY8K7NyvS0lAVlnnxEPUqttt+HSGliQ4Oivb3B/XIB+SDCvqD2ssL1scWsBOChx3L7YPhvuC/UHJsj4OqLZnXCEnX5NSrDVS+RnB9ATnjINodIcZAxLbKc8PjLPoSKSt586LvFd2U8JUXj+pfPmo/naZybmOje9uJE92Fd//Mfz+5vpWb5ddnBNLr062bXt0wAqzo22/bPDvP6a550q2pLFmHwfpkMbLYw1CS82S6srhZrGLTioA2rjPsDcTwQjdMHwFl29HYRrDoxWYgNkTYKtgfOJQZpim2zcO5FNI1ULtsuxGr2/XlFbtlNTJ7X2p00I5L3qsyG7//JZasRTvYZB6eWYO6TuomoUhsYH4R4UAytA25SOjEcFVp+TxfrA50ZrNqZ1oVHLBiKEJdQx+A5mg3Ajt0JJoH6EEjaT1y3yuxNPxAGDs9SiOoF1JEAF17YcP9JaNKPZS53ApmueAchttRCA9GyAUl6uKV9XR0uYr1DTU9KpK7PXFZTkZyXexR3zIDJm2MGodl5OaPsKzSLnFEM2Jlm9ztIUGtuLWGRGyYIkrIA46Ez6Y9MGgG8tkkw+0ZvwPeOw7u2j0x/e6tOt/98GPtn0dE69tPP/M//HZ3/tzGradP5LduTuO2XPqUGNjK/Bdt1jXoQ8G8e+V5C3ksVTw2mteN5jnsVcR8F4ffSl6bfkQo6NMRovEdw8p8ffWhinlGXCuQgnjq8Bp9Y1zgBEFNJeS5bv982Li8kJ58WnrhctayTpQ64pekiKqQ6znGneQXEuZvxjc4tDHIfY8I9Khg29TpiEkXCw5EV7W7tdA7Hjqph+47oROTqrmW2swSy0N1GVKZ0OepSsxYZVMdDEHeYW8iDdjkMHVinnmR73WKL8NvumtL99+JrXmP/X3GeSnVHhRJgLbtk+nKWIwYVPDLNJlgKxwDQCVSwErEv9NLryx16fJSfPDlYNXjy4AMu9aif3UF4aFpcbWYV6wDitgf6erCimedNVAgdk1KbqXgtqpzjb7H1G1btypqU1NErADDzBWYLkqELKXgxS8BoYcOPaj4TQFGJWYDh95FzPNwdrMr9+3Odce/zdoQ151n97emZXHX6c30wCzqiawhIvA/6K0hxxgCX+wuVeCoQdddVJRh9jpm69zPEfMt5wFFf1PTddl863leFxaW6TUsO4413/VSytgY7RzXMV1Kab9Yv8KX/i9/5Wn28J64Dso60ER7mvOxacqv0xMw5eW4S8h4sctBjFNhjkqTnJV5gESXVRmbgbj0lfp5T7eeHvTh9+/owukJL9PSfBLqpuhFIoJZPett6RFLCTrUU79OkgbyJfvPUBlPdHLueJlM6ngh2aG9t91/G8+ijhd65i/7RRUX4a88t2pdSqlnJAzkUDVClTYLPauCriEYgHpiHBukSbdBPNRePiovHorc5jCzVyMKmgWaqlWsbbiYWk/ewLawXZ3bdEO0O11puZBVHV11LVgxXTTvVTisYsUixSCJ9ikW2iQ0WrCf9AM8mvTfdohMX2mvlKoU9IXndSFG3pxC/XxrPnv31mx610735hnGbqY3QATSG8DHN5iL3zF346Gf/ejkjtvO3rnZpXs6lZ1UhsgRiojWqO/BAk4NIf8RW0wDG6mXL0w16Og6vjkUNvF1ea3hTUSuxKanQ2AtsIzQD5F1Hed61YVD8G4sQ3B9CgwDthmtEWxKCR/ohsIbkAZKAzV7QN4Eg9j71XU8GLKU1Ev8HJ6HK5rHVe3OF7rzXNY73npKb3vzWd1yalNa7qFTOQBn7BHVkpSiU2vLrdO/MGgl6EZVmOuScEkVii2Su5CoXbjech1yrKWVrrjGsjmHMWksLK1ylFpqxYA0Du1RPkxNo5VMjcBHCNwe+RBuh4xyM0Tu1lvGQ8ntXgtLMNFkTbNVbhyLZFfWpfYI48EpxiQxDplAZZoxIiDkK9H/AHJVTTsi7IdrOeDlYHnLiY3uA/Nueu7cifsn+iNeJzYm01OnZnduzuNN866ez4x/Yv67VR/sx4Mt3uKjy/S4+dP6R5vWS/ju3ICFyFot4wEtrAF33P0CEaGII7Q63MZ4V63XEyxiKeDKLh2h4sUIYUtt7qXKPOTQEJE0hHRpb9ATX7qiV/Y7DRynIkKZfiRxQbcDSepUQURWVMnrRKyVUChhJ5RxIFEyVdXxgjHlYHXx7FRvvmtTt5HP8GUeffvriHXZiw+LUkw54Gf1rIuew1OfkxaSamKo4A3Lgbaog2fbvLhcPD3Vw2+9VbvbSZNY0PYS5UFy9No8wTnagdGS+86oyP+qXJP4xjoU/R/BaMAreF6Iy0uX9vXyZdatu4PNSrvFedu7pGgLMyTnOrow0eK/HpsmgUlqfG4kl6jahOQU6zWoTcc2VipkKAiQKOCl78dhQRXDdIhEwXsVmehds1nscgpFVCX1SmUR0+hns1Tesrs1eeu5c+fnKMZxy98yXWtc2O52N6b5vu2p7sHmZkfMEqCXeG8voLAe8MKcWnV0IYB3bb9HqXme52u4bFgaEUp0NCLo1witrlG/qjBHV6zXyAJ+UD+RjynCZWMse1pl3D05D91+blMXT3U6xX6/nS7r5OSKttMr2tJlbcRVTcpVTXWgaRxoQu7/hmNSF+p4Oc70PUURwVfwonKCXzjuvXWut97RaXcjeEkoCuZb5gXFFGdkagS6WUxNtb9ORn9qDok9zmu3J46F2DF2Eh/NMqfrDcb51jM72pnP1OUkWQ7GfckvG7xYh3OeYfYn6BwtizVcmR0V2s8lueN1oH6RrIc32WuUastFlUpWik7jNerUw3ZMiZJh2oBerxv8Jslw/eM5llEkmWmg4DE33zkSONyRmdcKvlGo2A8FJQpuvfVtLPJOoSVBXULYGyMxf5CKsNIXZizrXPQ76Heo72bTeOvGRrr35Kl0yno38fqPQHr9u3jTwxaBxx6LyReubF44s/XAfJLu5WtupFrb8o12t5bLRV7H4cVdpYjCbSAHLPIImPJFrRjhkjeLwoI2TEeE2TJtwrlhehSNcpfNX+N42bSBm83OcR3zjYjAt2shhWp4apKz0QoEMIe9hq+ewSaUNFB3CGlAMKSqJaekgS8hHX3c6Ko200Ib5SWdmVzSPbsLPXLPTB9672360e+/Rx9416267fy2wn93nfYmfCnu0hQqK7xR0z6mheMKdjxMSqIhP11qPvRPCrZ6cRHXIDPIxgRPYMWDcmkUcXdcyFqq2FkLa+O46ZEa4zaWR/qIv1IlG3kQpCP6UL+xgu7UQ2DxiEZuXSofpeMOHnEbVfEXS/SdO3pVzC8Gh8cCI1XV0edAhyFSRFCHtolphRLFDPxrROLlgy+QJ3n+vo1xu2Njepm3QSt9e3jssZom22fmZ07O7p119fZJHvxFlxGrcnt+oPvFoxBk063v0GoDiw49iYaq5q58uW9o0j+WBnPOdKiiYFjDiAjqBGS0PAKdat2j+mNsYaJ141RgV/wVSEq1U4qJInU+gurFvYU+9+XndWWZ8TIruIdjHqEgrkrwc8daSGq+0VTFaXcvKSnUHYE5nGgtc9Cap15333ZaF3Zn2mLNTKgzA2V/of6gF6SE3SWGDvhSvJwUlWlon1ePIdsI7aK0f+UqLVRtMPAnN6a82N+hk1sTTWJgPgyEuUj4RI1VCooB7VxqY0Mb1Sz8FbVEDMRaE0wiqaIqPoTq0iu8gF25oqaWLAH4MP66iUn0owlDvhx7Q4wjJtYZOfVgWLbGcf3jvDV/vT+6/Gpgz20cE1xvIyKUOEilhG+mxUWdykGqwivAXQ/27WBtpLIf01TftDnpHpkO091HP9o6RqVvL/0Mvwae2j119uTW7C3sjWenaZjmNrMYF2IgfKlA0B6RINqxot1SEwmfKVT8JWvJtGOyhstNcM0tWp8jkqRQRMiXda+H+cdhuW07t29jPmoEsYoIOZYdps+fnOuDj9ymH3jnLfqeB07qnXdP9daLVW86u2D/39ftW1d1npeQU+mKdtO+tmNfm/WKZv0rmi4uaba4rBkfoiZlqcxcn3aDLpya6YE7zqKfxHs0LyeD+sVSDJfKIMCkLlKXEvM/YBR4vexnapuco2h20cCv62W54OWlaoNfPOasn43ZVF03EUERi141MMrYi5wnmsQaZ/GQhxRJasMfjeUXj2ANSz181wPosxTwIVSL9bPCE0pSZUxlxEjhOTwETnTIPquNbSVDSoIgjWXLG6jlXOStKjerkl2TRh1YCNd0rUE1Qwr8aB3ReFX0Cs/anpcOr+UCA5ZEbCOCepX9qOIP+sj8ghgxpOlE5xj/N29u7dyO5GZ6A0TAM/MN4OZNFx99/MG49dzW/PSpzfs3Z/muGHpNvPESGi/qI5gB2BS8MYkNRRooFTPltS4WLau4lde3o/ptqTd2RKBaWeyl5WudUFLwRwYbiZtoJvXal+WGXAdEYAP7+gaX24twS+jW1Fzm46oO+qz9MtVBTLXgULRg11nmKr98tEPlsFA6uKT5wXO6bXpZ33v/XD/9A3fpv/iph/WTP3y73vu2uc7v7isPL2tSDzSfZB4aScOycNgaAA+WnjjQtxB/aDuAQOUgVIB8KBIPDG/q6Ak9caHN3aleEzP3xVwDy012nLb8kM9QtXIdbVhPGmnzXXZueKNe56WUZpdqq/zaOq53HNZbl9Fck4d1DxmvQdjf8eHg2gNahSgUpahAGp+7oYgQNx1ebtgvKTHwgC/qYsgTDdvTSO84u7Nz5lDv2yCevvjbeTadnDx9avsdKcrpjnh1tJuAH3BtXvBArwYPX+eCFvSYV1obEfAMYcNwfJ27WBnrWugPuUQuJNX1JJoCsUIijiHsG2KcAAAQAElEQVRfFd0RLr0GUOVLAnWrwg2VpGCOVYzuE9oXL/d65vlL2l8mFeYhxjmnFHSwR3lgPS1TqEe/VIxVIQslZex1K0yVYkY9eE1eNO9Cb77nDu1ubiotepW9fVXyWTfXxsa2JrOZDjhh9dOi/W5fV9Nl7XN4uxpXdIVfE3vGejqfaz7lV5FW90DbG53O7e5oi3U1wZVcpXDMDCXJwN+KbwXPmrvJc8hI9L6T6oQ6U8n/HC/9E3ri8ouH/78EBucTqWIBH1yzFhpqbQSar04VcW2NIYe2hsfW68YwvYYqFm+AdZ1DPTMOYaNeg8ar61stIhQRJsnRT8D+GzmprGSctTjMFqVyoGkMp2Y53X2im91zy1dFcFr1b+v24jMbs5MnN+/Y3t58J+Mx6WgvAwKIH/hDktGsElP67nnoZ0jDkbBp+LaOgWNnuGy+YRoTqsS7VlohD8Z8BPMP2nprjDrWO4qbZRF4gXC0L0XEESRoKXOI3+AZcN+FqX7qQ2f1H/3grv7WT9yp/9NffVj/7V97n/6rv/Qu/cyfeUA/9cG79MMPn9P33HtSbz3X6e4T0m2bgy5M9nQmLusUv4yfXF7VNpj2e5qAc8zlB245qxPMwXkvbShrM3fyr4FdZM1SxzMkFDyY5vhp+OW9LhbqeXkXk7TD5wlj27E+Z5NOs66T6/J+I2FDKasiq1lcvaIrUi4qWkrskZ6L8kUMZSXiaV4w9xMvHsELqrRAowdVS9ZvqFNOU0XTTVaXyRLSgJ8eH5QJOIlyo9c3t6NVHVeCv9Z3Ee/w7WicLKPUeFhD+9pkmTm12cUBCuZVaqjBVs1EBkm35JePBWecdZXoMnHJ8NkMUY3WMTzhOZKjqMvpodMn5g8hupneABFIbwAfb7pIBG754HZ3223n75h36cI0181g1/LBLli4hcU3gMrWUiv3Q3hheiV7Qce4CSmwduO0rmtpxJHemu/cMiMisGSIfIS4jutQbOlGvCZ4jVvAT/QlNGC7iKZUmakD/L6IzaeqcAIJ+pzZnHPdV6c9zfO+diYHum036V33n9Wf+/BD+ht/4R36qR96k773bWd195mJTm9mzTCYOExF9JpOO2wt2awPVOH5AJWQy1flBkh4A3082SHv4uudscnQjNr8bSbcEfOrZLLFgbERcLWC1epdljEUdAO6JFS4W+8YtLrqMV6lfjl84ahjvWZrpbzKkEDRIvqtHUpOFVvODZO19Ylg8+BR81pc9p7seGKzH+0UMtvFX8vdcauv4EzYaTkNhOmQBh4qiXzKJJ5w+EplOdvenLxv92S6oD/C9eKVC93Jjdnu2Z2td6VaT6v0wrSCNgnKYY6zWMdnrfw9nuNPhG+r/qNCojrRw45pKh9LK75l4JhAEdEghdZXxBG95o3xt2VsMd+relXGUxyiW4arnGG0d3Wp/asvErhXlOtlDjuXNa1XyPco73FA3VMUwFpIHEIStjJ9MwgvslDUpOw/jHFi/eRh0CwNuuviVFvTJB+GNiZTDiwT7XNoWvjLrv0PLPK1tnqeYmzB3oOy8qwT5rRA5sNO5gCV0eXMpE1kky6w5b4Vtbrc5YmPHzI0XmaNlOQwVhi1yTPsBAJUZLYTeBHsAYVfOHsOUUUirimFklVFexU4b9BrXmPsj8StFnXNJ6O9xkGh0mZt5VFmPuzr0lqGZpO4fHxtNuarbrZVFPiauYcHHTrRp5yCMRuUo08p+os7W/n9Ov3C7FUmvhXG6YONrblu3d1M9+e6yPxirlRLq1lpV6/CyJGvyi3AseS+uXg8X9MRoQh6RL1CG+Yb1o8YZdybjnlrWMdxX5fXeQTagCAoZ6IEbdla10XOpdpkOp6aVZ3ulrplQ7rr1ERvYW4/ctdE3/vwtn78u8/qr/Dh6W/+xL36zx59UD/zkw/rP/5zj+inf+wR/eSfekg/9l336kMPX9C7797hxSTr7t2qu8/wgnJ+i5fyqtxLnttMBhWvoZTZJZNSqe0T1LBcUi6adgl0bexQFBOHVDX0zNfCvMXOYjnOksXBAv4SXQeLXiHnLgy1eo1mPjiNqOhGAwrNrnPhg7fkiKxhWPJcy5rOO5ZZVV8XiGmUgEVVq5sU0iHkLkmtAbJvkEavRwVMjcThnTFf0R5Lk9fqUBsfWjMIKjGsRfgGUIbEj0q5auBZ7HjBllgHmQHOjL3Xk3m2X9i/CntP8CyZ5nTHzsb8zg8/9kf/bwRt908oXnfdSq87j246dMMI3H7Xe6cPvvn+90StF5OGnDgwiJ2GZarKbsKzWpU/BdpotMte4E3IUPthbpoNJyIUkRRACl1/mWOws41SNox12Tx5x4DnDUCrvDjHEE3SMpsJ5et51m88ZNYT1muDWp2q8Qq2oGDDjPY1ZxAfgDXgQD+gx9tHx68aG8OetvlKdaK8onN8tXrLLVN939vP6ce++xb92e+7oB/7wHl96JELetvdp3Rxd6bNVDTzywqbtN3n7IXdzEZXaJuHRgzKHKwSpdYncvZGVWLlmBZ8quHtccAJcuzAUlS8bQ+MgT1ywIb7wAjANxWiV26QPlu/woejGtwNkTeERFsjEjQQPPla5zSNel1hdMFtwbAasIzsuoQObYx3bCA1Lew3fXwyfQjK5o9w24GmkcilJKMqk4tOjeMKRb3CnKqrfoQfGig7BkarTB23bRW/HHTEtNNyMk31LZOk848+9vgUlW8r3Xeh8JgtFzYm+fYu1c2ET9LAMHqsiE3riE2aJm/lijt4YhoW4WEuuA8yKdlBhSJC41XJqlIbs4Jt6qLZ7qg0qXOjaY52Gr+VrXk9z+W1Br7aZ+ahf70rBHec84P42CD/XfPbTi11buuKTs0u68TksrbiFW3qFc3rK8ztS+1lpOMFJPNLHjGlXiEMB4D5zRz1x9QJvmQ/rOnHqc25Tm8nzXlJSN4fgsMKKMoaWHRUUSgpD0kdDmUQppOtYJYDwngYCOXIrIWkyqScTkOiHxVEwgePB/xgQYVtkKvF3bIq0YpoZ8yDkuGSZYbGi7FwNdfCnAa4jITWyB3xTIw7Eq8vR/wIKK+SLVZasa0jrDWxYYsIxnmNddOrurIP0BXYB+eG+VJofUWEIoJuVjlGhu1ZHjHKIsY8hdTRhkEUqZdAiDMsKMqpnNua53denC7+SC8e99565vx8Uu7c6MrpPBykzi/mVYoW86SCH2tUeIia31KRsfZb1IgIRSRJITWIa6SDckRQFlRlPgDWiPtHJEYeZYFRcsTV6jJf2KiYqSseRbNaKTAWNB/M38bglrCXKU/IpyjPqLuRpRMz6fSWeOPqdN8tcz1055beff9JffeDZ/RhnhU/9O5z+tH3n9ef/Z5z+okPndNf/P7z+ks/eIv+wx+4XX/5B+7T973jIr+Od5rQJubkcAwsykGdhuDZQdsESu5FFbMxika/oBlP3BAuSZ4oCnk9LYq0t5QuXS284B/If/0qIUgF7cq68q98hTwmCtoVYyVeJgKdjqAk7ASoq3FShWP9gcnfF9rqNZ+HZnPmnfZVYx8vhzYWbmNEohzwjxKm6Z7rVLpUVCmJu8d+BLbpE0KzAfVdyb5U26FMVqmjgCZRbMk8w3VHW1SnTqV+JfeZoNBek1G/EK+evrQPjPQzpyyj+jmKnCpyneB5njgnzFI5OeuGi9vLcuHRRz/Shqo1fPP2uoxAel16ddOp6yJQ4+LZ+caFs6e/h7V8i9jg2gOWBVfUswyLWL/yvlWikhc0DKkoWKChirCiFAY8gYikWMFlrS5ebqTK0l6BNnUcqrTHJlg5dMg5ZW8CFf2WY4faOo41vyAzPeY0wwY16uEjrVSjNQbFJi4tVTm84L44B6nw03Xii+t2HOhcd6C7tgY9cDbp3Xdt6vt5kPzEB+/kAXKbfug9u3r73aEL21X8yMFjQsr4l/jqlFXxIrTE4AEovGxELoogltiubGYictYqaJaoau1HUSHeAsHDIPAlBrSIaSUOOMcWWeRnBU3RSqW2EzlyumGzkvUDPnaFRdFekKOlqiaQiAs3SaGKvnNxOcYoSeaBosofUVtNb9Q1Db9WaozJVKEMF/3V3UzsC1Qg7AXzoZWhq0EAGF4M4hfl0OoPdMbHrKpUsUd5OERSgbadhI4ReAhJbUkmku1AUr9DNouaZmk4H8Py9pO3bXzb/5Hg9nxyIlfd26luc4bGNXxiFVRsB/4F/oSkqEAih3DHkImrIrfPBbZRFTKErxGu6VJR2B5GPA4t9oioKgRyXkWogGVrND565Ri/HYptx4DvWqg0yvOx76qGCdwk+RehW/h6+6F336b3P7itd79ppkfuneihOzq95das+89n3Xs2dPcp6fYTpc15/6ttu5tVJ8FmXmgjLbSZel5QFpproSkvJztd0S27W9qehkhi0PgVQay4UExnKnxh7AkGLmqqiSZ9p27ZaTJMlTnoFA4Gw8CBJsThOLX55y1hHdYlhd5jkIoUAEGwkFKDaG/kUVFj8BJhNIJcCusbqkJBESM/cQhJqZPC54uE28SKNVRoy+zK+jRdGasRrm3YjtpV5ZEUGlKljw0VGmmlPY+vSxWNApxTRYpAGrSpBqq0clWM+Uqu667C+nesnFsUQV+81kC4P+SJPWVCf7MnjBL2kroc6lLhBbLubEzqfYvlYufDf4Svuqe3uvtSGu6fpr7r1CvTTpKIcZZaW0EvpVpFvxJ00H6lXMgHcgT0UQ1Jgb9ruP7ID/kKjDRQ01YMlrsM06JtIatyaQ04xKQaGKkruHWcFGx5TIxWw00BPGyWvJ6wQK2kLk9oCx8xwtYu93CC7lTSBvk2ON1JFzele05LD9wufiFP+t63T/Uj37Wjv/Ch8/rpH75T/9GffoAXj9u1NSvqJhUfKk1Ei0/P3FsqiKSIVQXMZcapgAHu4BcF2gl0cFDuclCn5yXB9S6zdr701cu6urfAQN/20IQsYqpaDRY/dAQWmBcJewkjbb9lvtom3UE3AD3khSV48Qh+SZlSdWsnab5pn65I6UDB2kBROKrEMy/88l8DPlZihGNdxB+vJdZupT1Dq9xz1+uEADAkxKLVXlWGroy7ucJn5yMqro4oUAZqmLTfRlIrc6u0XdERKLTp9eJ/Wlf4mZlvOYUCVyuyij4k5cpc7jXJwyTq8pZpzm/WQw8REEtv4vUagfR6deymX0cRePQjH02X965ub82nb5lOpye7lFhwRYVDcmGDEAuWJSye516j8uL1Rsx6HY14BxipdvearQi9eNewYE1fp87GMHIO5ZUWAA0JoauOZKPMGvVXRVSuLa/56zzC28m6NObmTLqJcmJjguW+0WmMLzRnIz2/zQvHxZk+9PY79NM//g79p3/pPfoPPnSH3n7PVOc3pVlfFftFednz4OHB4Qc4J1LHKeF7xeDABjyw2fNYFdGkDwP2S0PrK+3SU/yH5TpoiZcTsYkHm39qUNuEjz9otb6q66m57cMbDcgmmm3sFep7/GotX3CMGQAAEABJREFUtFEQVRCCTbkeQlwVfQMSM8dkh/wjXuGQY93jwBhVrVMgneOcLa3ru4inYx1HP9AbQUXosc4oR5l6wm9hIyIUPBiq4sh/yhHwqdxiA81zgwOBFAEfMLRiWBp4akSnMlv29SGem2/Wt3ltzifnui69a5rTJGNb9g8bflgp5CSvmiSRA3QSoMj4qcnVruA+zrkK5eQ+Ox8xcis9dd/XMufXY9RHa+XLunyjvLXKmoygbfwaqOP/SWZG+fR2p7fedUI/8P7b9FM/+mb9x3/hbfqbj75df+Mn367/+M+/Xf/hjz+sn/rBh/TnvudN+pH33MGauMAX3bN65307uvts4Utv0j1nq27d2dfu5CVt1ed0Ir2sc5tL3Xqy0yl/HU1SMJaVQ4f/2mbvwxPzvI92jCKcrAtSYs0kZYn1k4hkxnHXS/i82F+o5yfJCv+lV6Q9DkHLIvWErGJbIAA9bDEX88cxg4UIQ/R/pK09QLIeaV8qTZ+QkFdtbszA3A5LtCU8F5dttcMKL0NeA7BaMt8QBpyvYSEsZ9dgLXd+jYACXeF+bbqR3rUaRyXrGuaEfWe83YeQOBAWc1a9gUEirMpsHl3wwhD99suL/dtuO72xiejbSlsb3Vuk4c2J/Su3eI4xDVthD2x7DhFnWNWGgZv9rOhaxQd4VVMjmozgOR85r76vZc49Hs4Nazq/FmJ4AoyNYPqQtn4DzoYdcU5gIiCaoHB3Pcr4TaElrBHL2pAw6F+TJuTGrIqX8CNsUNXYJPeLyUn6fSIN2owlY7KQXyTaF3jqBRtXj50By47bwM39Y2clRONd6Aj/vI57PlD17Mk947iE3/MW9PLyqj72+BO67L/OCE+x6kNkqZtKMZEGor8YlHLHi0+njE6/PFA/HDR/CvOcqKFLwp8O3+Y8M3dPbmr35Fxb21mTKUzWcuHlxR/tNITUBpk6zmm22n/qH46H3AcAT1xrPiSptnExD4KEfRKCw9RkRGLMaQ47BYxl2zWoxLwT41UNasNRoY/VYG8YiJtRyYUwFMpsOIUzj+NtewXfswZl8VWk9LfMp7OH51tPTXTzel1HIL2uvbvpXIvA1lfetPPsi/v3TKexzU/vmf2s8Y9uARlirbLKIb2QG8ZNAs6YKqt3pLhfKxtF2DhWzwv7xqA6ydZQl3XknQHeOpm3xpr3LecYrmxKC04tQ80KthX3jb1Tt5yZ6sMfuEd/469+r/7mX35Yf/4HL+i9D2zo7jOhizwxOEfxZbdongfN2YknbPLBLPfX1/3lEl+96eEtD4ICtL4cAHDc50YjJ1JHvcM3jMB9jYSc5wsNUAt7TRdepRciWM7NdtuVTlUKFT9KGfVbGdMtRwaJiWMyeGvZ8dz1S7Pj/h3Tt10eLuuN/3gdTDXbr9UGQovIasvXN7rhrtBH5h3jFEr0DlrS2gdI0siTqvzy4Vxo6vhFsGJE8GD1S8M9vETciZ/ryse1X5O+cHb3zMmdrYdzFo/adf8lMfgB9A2u1h/Lj7VYzZTXA17Xtb1qrRGQ+Nho59fDAvOcG8fp68utWQ4BwxLJkJntE03pyDyFZrA4YmsrSaeYy+f4aeICuJ2XhXtPhB46H3rfXaEPvyXpx9850U9+YFM//eFd/fUfOqv//Z+5qP/yL92j//Kv3Ke/9VN362/++bv01//M/forf/o+/cUfuE8//P479Y43ndF2TvJfvYlyIF4XVNKe+rSvZd5bYV8LfjVZ5KWWHS8EWTpYLlSHnq+NhQNzr74/4JCTlfiefvmg11NffUGX94oO6E/P11XRK8IpRc9soG4sHFiJuTkCgvWAUeTW6VViqVJ7eX0IsV/2xceWE9sz7WzPFRy8fA4dEcoe5zYfO0lZDBuo0IawC2BWAHUoY3RHGfdRRpVVaqqNXmu1wuHtev214EZ88wyvEduNCEIS6yqHuTmJ+ZcsRSclKadIOaXtXCeP7G6eP3Wo/E2JGv6ri9vbOxdm08m5IMYpRatlX+hyow9vhKrxDwXHdFe8UX5YYxXHsUx1DxXjRrzo5FrX+djvkU8l0khbtoatmPb4HNGmjhAx+mROECM16FUXIZTxKkFj2NMR470xZdMOT0rJMRdZ4zV/eClPUZSz4IUkEBmdrCCnu+Jdgf6HIk0UeaohZfllY0mlvss6QO+rL4ce/8K+fuczT+klXiyWXajPRUMcqJarUmFtMM/F84pAKpTkq3DgVvS8hEh+N0me5knIB+pQt7/CetzT3bdf0KkTW8oBmzUy8DEgUM74E7TvGo5xwdOiyr3K5UMUNIAq9XmmHPLpoGlxOTcgURvrN3qlY5lxfMxdNqxnlLGmhJ9aX7RpHWPA98ViwUvW0PwL9BIxpDXZriFsiB6o9AzbsLuzNbtr/8oO2+Zrj/y6qZv5v78IMG3//TV+s+VvLQK7XBHpIVbWliqfHNmAWINKbCJJDCFrjPXejLFuW255wJfRONzMlDXWkLzAkbS0tmEV840m4Gb6WsA8njBp+XHW9fQ3kx/pBy4Afj6utYNOHFylSZJO8XJx7+2beuQtZ/SWO0/qznNTnZkXbWqhOV+CpsNC7Z9D5CHB0UPETP6CMog/PHSLuPC1cCD31xRKLQb2bY01D4GE3prvvPGsILY/7HAXJKj4CA5lloAKYwVn1nWcbauh2bcOutDNPgqWwaUI/7qy+WvYpnVfG3YNLTpuncN6K5vmGWv+9fk3kq11I5hYJOuWUrQGLTcV8xtNm+IhwcgSK0SUw4D0OOUUKXdxfpJ164/9nc/u0HmsIvwm6bHHfrGbzGJ3YyPfiuEcdNcVDcf7m1QfxU15JNd3XMMFgXEMjviUMex+Hcda7tx1xxxnTADrkr0qWaMqFKzniCQousG9ilwc7KVuqKDwVlW1QQe3U9UuL9ZneM06v8GvGdtVd+xI9+wm3X92ordcmOqhW2d65I4NveueLb33/i199wOb+v53bOuH33tKP/xdt+iD77xVD9x9WpucrjJrI9Ve4utoZa340D/EUgMHnaO8cLCqWqLrvlT2IR74CnLTge8FXNpb6DNPPq1LV4r6YaLCGqYX2K7Esidyy5YTWYX/tH5WBXbVMKjiSxV6Glo9GPJX60kq2uVccXJzqigDPCY2c46QYCmhmxQtjuEqwG2OQHiYPD6tDxAVLhrfQBepldCzz65ncp2bvhGul7tc8NX5Gkf18Jd1hDs0UUVJQae8LiKIUkTqkjank/TALLSrb/F6lF/L85l8dtLl05Pc+aP+WDPGjJ619ug8uXnVN7DOIUku2Tf7TfFbTta/Ib6JBbf3TVReJa6rPllwnHb5m2HsGyGgYfvb9LHn+BSeJUw25u2gwtevyrwL9rEK37SYsy5HhGxnYEouWa9LXriXmmqZ52BDV8pEX7886OOf+7p+9fe+oC89d1mXFlWLSBoydXmpEfNenvO0LV5W2BGbK4V547aZ8BLzQq3tpbz+Ks+8XA8065ba5VeOt731Xp0/c1IdeoWXDiooR1YoqT1i6AndVMXZiu8j6CnM6sCtUCmj2vS0usyrvlGmRpMdls13HctMU9kyo9BwoQ9mu7xSQ0PNBlVMUB4l1rH+kpcvv4CYFvHNxMQapfmNB+SN1hCEcWs67y6WPp350b/989Nm8+btdRmB9Lr06t+nU6/Dtnd2pqdms+nbGKxN1T5Vb3ysPq+0CO9Qbc0q/MebBrm7Edyi0QFFYiOq3jAN7wCwbpSqlz9yL37jRjrX8oIaI+e19Nf8dT5q229ao61ryhQqm2TKE+xmvniIvbZqlsWTt+jkhjHwNZhtnVhM+DLS9b0ym2yGTg1FYqPzplQ0qPKzuTftikVCh6hooC6W5auabwGFdW+ar/btONBjpyRZGVwna3VhY0ZW9W1UgQnBHdHqPmZWuRZoOLn9NWyrsnnL40k9klmtHmZ1/HKdgq71TTeg7dx669yVbafxfDsG8w25vQZJnmurqSRfphuvEcQEi7Tb2sYpxxSONZFhDR4ErJEOl/HLMUuYSFGDw9Vul+vFzbq88OhHP8qUb9W/4e3Lt89OlNqfmU60HaXgUfXsUfBnbIL2bKFlYQofxuyb31ulldv0qBl0rdHOYRFWo61uUBbtB9Dx61AGc02v1mxKWcL7gqHxr2+4PR35Cj+BTD1/7OycA//VkQlxnxTJ4F1Ec+K6wTrfUq+TqdfZ2aBbd4ruOy+99faJHrxrW2+5/YRuP7OlCTYy9ZP94BcDKaQG0TZCkposWDdS3xclXlaSqoK1Jg5BLvMDZfvrVS+8stAnPvcVXdrjFab9fXV7i00OCXBU0K8ADvbdBqB9Ibetit9izQrf5bzxaYu+b8ySdren2tnolEthSVeF69J3xM2EGH01f9WuCl0rTRlwTJO1ZLpyOw4LyponKplhNJ7tVFnfrNfCjeTmGQW/q/u0sh3EugI1YFtcAadBYl2oy4rcad516Z48mex+mJdtfQvXQ3o0n9jcuDdqPdNlTp+0WenHYVVotxhmQCM21bJqitvIRgt/zPqWEM1iU72mvcb55rej2tfqRotRwDTIDtNYrs1HnD7sgelDpUMiIhQRqzJ9o5MkFeaSc/tseB4U28rBfdDALxE9B/2UXIfniv/xk9ormKfEmNx6oZ6XjgOw5Cm1YDVeHqZ66rmi3/nU1/TLH3tCH/vEF3Spz9pvOp2Kh6a5g7+eG9DRdUo5t7lW4NGiIoUKa2covSqQigIfUt3T9qzXHRdP6ME336Ezu5vKyFBWxnbgGdMO/5sVVTpJS/RpdXcZwLBJ5CHTa5YDZbrl3Fotbo1HDosUrkJdSFKTtZw2VwW6McpXdVbsxjN9CMahgJ7n+vji4QqhnNd7CW3BqhisxKMMvR3emHX5Qq/lXa9s7Wzq5vW6jUB63Xp207HDCOxsTk9sbUzv59CxoTqkYENhlbExsPLYUGRARjUXkI+0pKAsVNcIFKHXKWKUr8uVlV8MGNdqwrhhCpqIayS2cT2uUaCwlkO+Ko0y+5zaS8fAQaeUQf6CM+WL54SvsB0/R6f+Ktv6Upv8VL3VTXgqz/i+1KnjC2u0H4aqCrttUVEw0xN668YKm1oZ4EeMrOqsqpUqNDHgzkZa2RRhsMGFeZDmC5uVh01d5Y2HvFLDNsY+UIJX8MHlprO+MUYjaW3RBiXzsF/xzfprIMGqbYVwgxYFakNtHtuGIY11qFEBMpdNrXG8bBWjrIWr3LyRDIUDJ9oVAYSu5BHmm4dWGNya7/DIm48DfPohCnCxQLklWweeh8CH10NQzqnsRBpuy6W/69SL99Joq/QNbxNt3XpwsH9Hl2pXyhLv8JKDsfC38OXRbmh94Z/a4XrNeHXuGB3BMaV/9KBgaM0XXVCzRf2WowOP4ZYR6BsiH/UCQ+BY2XpNJkRiPGOcUf774z1x42ghwq3IZBx8On4KSryZmecmqdaS7TTYP9AcQMEfUFO/5JeSA004LE05qEypMS2S/467P38bmTvT2pUAABAASURBVHWQhqzgi6whfmlUW0McfMgT6IZOmV8vok8qy6rJZKKc6LB86KrKHJL2+6oXrxZ99YWFnvjCs7q8L+YoLUZHq9b1QQ3AFXGguxqBjP4KEAWJg4SaTlGj4VvGbqCTWxPgT/9VGR27kOir6Hehfb8UFfrTqtBGtWyFSjMF3vhqqtVVtR5T52Y6R5XVLZtFLmC9MT/UwaB112Xn3wjWLewFI0Z7sm/4tK5XAgoEtg3RRwcp6GTOZTKdxLlSy7lufucWmt80Xd7/2mRrq3sHe+jFqKWjI6r4MFZ0L4tgAGiS+fbzCHDw0SJcEl7rSEbJTFSczHduHKddvh50URG+i9yo5FW+Isw3BG/M5QtxtS+4jCPmrGAdw0V88qRqClRoufk3xqjBnTrUbEr23SgVjs1y+I8uiwnHaPTMiSXzPckvhH4BSXzU8soV8zax5+S0IaVNLcpcV3m5eOlA+vJzB/qNP3he/+Dnf1e/+Buf1lee21OdnpAmnI+DNVKz5HXivg+FF/qiVD0sVW2+iCuzjrDvcvUET6FgP2BuSOUKL+OD3nr/Bd12YUtbMykxg7sUmiSGnYlV2AtdTcRQCq2v6n42iLE11zJ2bbcvbrAQc5dYZiAaKnYq4mpb3lMpyzSo0Gu7Wl2tjL1axR2gI3SFp84rtP1rsAwMrOmB57/rBH1PKctQJEkhX7Wwp7SXvzLvurhAPN40r/s7lt3E6zMCHr3Xp2c3vWoReOjRj0y7lDa2NqfTLpc0zSHKTTYcbiQsYjhe2OOKplyNOLaRwGDbRO1bSrZlWNn5jWDZIdgZjusc8iGu56/LiPCvXgPzxIZS2XQqLicOkCkzTSksOEQNHKA4+ohgaDadqrAp9YuhHYYKP1uXIanyFUk8JVLOCm9Q7GTD0Gvg68nYttg4eVR4F5XUeC13vGiUJOoYQbtqQM/Btcz1ChVAQIdz6yPn+YUAXeqQ1NhwWhtmoENxlWKVj9lax2qu57Ilzs0z/VoYdcZYrpswz/rODdMj3ImRWt9t3zqGKDhfY63jPK512SzUj+yt6zgv7gQarhMRigglEEGOk+tYUUSmdpDtot/oNJzZmKZzs4OTDLy+6XX6ZHfHcti/p5TFJDHHD9vw2L9GbXtsH9di03S79cX0mu/cZWNNl8KAu7CCZcaq2LLj5evp1yoXDhyVmKUUysx556HxKsyzpec6vzAUYicL0COgCnQb6H0AsUfIkUvc8lSRJkrEItPBYB3wkwUHG14Y3BZ2steJdYOCqMMhKFhDicNE4gU+s6YSyIPUIZ/wS+TAr4sFX6qKONPw5TaUN2Z66cpSn/nCi7q8x7HH51z0CapUqUx7Iy0u2sIfmUc8g7ytJfOQyrnRaCnQYW7ozKkNMTfwf6lE+4HZsL94Jtqqq32j1iofsFsuaJcZ9FZu9Kt54jqUQx9PdWVXLfC65nKdaxgUIoL7q5N1jcJhacB/AtOUAvsF/9XsV5lvC1GrwrEBmQFJqZwqdXHHbHblDErfNPU7s8mJ7fl90nC6lj6HmLtB3x2T47XrWLBvpnAHzVjB+nDtENmN0mE9/DW9xo10j/MirjUasSqTRXCz8jo3vYI9am3QjxXr3zpbtaaIOEQlEH7ODqzNopBYT7Xb5IWi06XFTC8vN/TysKWXllt6Rdt6dn+uL7+Y9YVnk554uupXfu8lfeQff0b/w9//Tf3DX/hdff7pfS3ihNJ8V2UIsWiw2kmmWWNiLou5XpcLlcUBOj3zmEleGSD8GiwjT11W5kNa5XlYlq/oBO8v9991Vu986G5N+YVzWOxJPC95AjJ/snBf1XtAx0tIiHGtoKgyryq2jRZA+lsBElX/qdyPoekc3vAJ2nWL/UKPKtgc+YhaMttExa7lI61DPdc3YFhEdm2brc+1KiIaEntV8t6HsYr/MuhNSnXSpTg5m3a37KT5vBm7eXtdRiC9Lr266dRhBE7fopN9WZzfmXc7SYWtoyojTZUbhxHupGAVh2o1IJFVmTbf5YoOi1mDfBis1WVYJNOvhusAbBR0jVfrYA/Zmo+pa9Ka7/y44Hj5etplwy27TmW/xWE2TinR85zoOeAjiHjX0MCX2BJTojLREFm9kpYclnowsIEPHJrW9oiGeyO8bihslD7ouZ1wOIpoB6IeB9tvK4trzUexbXQVexU+yTpYbXZcBIEUFmNCi00uaANP2jhF0+K24puyfNR3lRHrchXe2CT69RBjrWvvSFe6pgzsouJYjKDcjI+5ScSk0adq3w8x6iA8lka9YEykVX+cA/FwcBuOb2V+mla7bBVQFZXGwTI58aRXsBV4naJMchp25pN06qWDqx0dtQi9104ndzbOTnO9kLTMOdS8svZh23TQc9gwbwQajIMAYrXcLCMoNiaFVRrrEMtqRuCW6RvDGsa6zpp2voZla5rm6LuE7yCYxRrnIgdTH06HdmqoioDPLUT7EtEqoGoQYPINoIfTU17if1/R8XrhUF5ADYfTWz4WHKWQeubysiyxMahQJhyiekPASAxPJu/IG1hbU76gDsulen5BGVBeYuvyMuuVRdIXv/qKPvm5r2Nvg6WbFKyzqL0MeUG3BljH7iX+Be2HME5/xrR2Yp2L3g5oLzXhQHXr+V1tbSRxKlPQfm2xSaqs94pvIgaGmyEEwrw87iOKHHejlCrDtFYX7tAbyXXVCqMP1QyX8aSSG2q8US7415SPyaxrWB70QugSEtoWqPIaiaagG1w0phERhblRU5eHEznrwqnJxu4NKlzDevTRj+TJcjnf2Zjs8j46jzqE6iC1Q5tVaR/7QfsIJHJzIeDWRvpe8blpIq/mBhorIELXzBGO5xpjzF1TMu26DWs7Y5VveI8Imgh0GHOotW1MSMS5AudCFkDf4mWvjOvVI+KQZSpT9nOn0M7AHDsoEz37StWv/f6z+rlf/bL+l1/6kv6nX3xKf+9fPKX/8R9/UX/3n3xJf/+ffVF/7588ob/7jz+hf/DPntC/+M1n9PtPXNFTz1a9vDfhGTXDU9bi1QNpSXN9p+gzL9JZmZd17gyRWx8Uns9y1Bgh1mHl10Yvl8reUJf7ioOXtT0d9OD9t+q73vVmveme89pgoebKizljHbWqDAbt0IdKf1gFWKwMd8XUCLfg9dDGiTq10h5AET1CXa0x5usxKLCO9Ct6RzDfq9o6cJsMD2xuNReoDKPZcg6sv2qGklNwCw0sGGOsIWUWQEQ0O+YXdhuv+RQ1pRjmW/PJqenGdONR5j8G/gSkP3ldSH/yuvQnq0dbJ3dOp7q4dXOeT8awyFHYjLw6WYVBV0PR7mZB6HAht1UsyiPaRoCSF2kVf6Ct6zrXA9GqHnoIaYoaENel4/Wtc534NYvX1KOxG5bNZ9fyg1nkdiiCvkbWwAFjQf/aSwaHqR4s4feJr6w8VAcD3aLUqooNNCIUHJBUiQeetXgQS0ix+8r2rwUSfJBPLutK1NWojHCV4I1RohzACZ5oU62+xgwe6ZC2mgtWabSwsi6QV9qtLR/53NEQrZsSVW3NNdf5yGt10HTuPlrqGi6/Gq7vesfhTgT2R9n6fmTDnFFHWufUF9cqxhGuX1V4YLhNJKTREwiUoVvfGETysTHzihJP4BzD1mxSzvQn5huPflTfcI967LGatja6E12uJ1PtU4e2H7Y+kBZi6PbaUDgmLqxRD92AsL8IzEMPqqUj31uR26h36DKc42mtv86Py74ZbZ+NVKoCMMnHHNp8nBTTGhBzEtFlLhQeuYW83gBCFoA1wXopyugAglGA/y584VAzqNfAzwZGIS/033x5bCv3FfyhI9Fxw/55XVYl9ay7PQ5kV+tEX/z6vj755Av6wldeUl/nUrGjPf1YSLx8qI2HeZlW/PIh+AVU4QoFy4DbxraMKmQ93h9okpa67eIpvu5OkPSSCnNsAKGKD4V+VgzZfyQqlbhQv5RKOMtYZk4W4DFqfUCGoZYqXhVAFezZpsgRmdF8WtGOHzzMr+SB4DWAroxWHx3Trku7BdgPKh8l1o4LaJKhyN2NRBSl5Pldtmadzm7PdELf5Hr2oXOTvSsv7m5Mu21ePEi1dchfjKFU+KM2Jh4DrTy0BIxJ4zV6M9KYWBPkqMlxgzxMhfi6YNk4BqOGy3LQEL6q3/BeO13Xvm1gzBmNt2pHGkdUE7zGjepj1ddQb/6hFEQlgfBcZhZW5vtLV3r96u9/jRePL+j/86++oH/wr76sf/DLX9FH/9Uz+of/+qv6R7/+Vf3cbz6tf/5bT+u3PvWiPvv0Qs9d7viVZN7WReHlpQ4heQovQ6n9utiJ5Qcqc1tKzGN5bBpwhBTMbyYy+gUslYc9beQD3XfHrt7zjvv08AN3sjZCs+z1smTdDJKqPBxBHyowXRvXEqOiQU4wSXK/m5xbK1vXxHX5qOe6VR7jVkav4m913uY2dls9cuxB0lYFpq7FStyYVMcP1xm5xbYsWa0Nv3gI2pYK7fnlQ57LKnCHyXzenZ5O685T0tTVbuL1F4H0+nPppkfHI3ByPj/VKV2cdzoZpU916FW9e6DkB0hEQDmxDFmxbakWyhBtA1AISUPx3TrfArAg1AC1IZqtY7nlxpqPoovfEFQ/VDusd6zGyIOBYqg0zwO6srkUvvD462+tVWi4Jyo5+GBUxQ/S/Hwt9czmkqWa6bxBaGp70AebcCjxZ122nbah1bF/dgySytQ10SDKou6KR6taXQHLWBVXkmuZlFb8Zqbd3O6aaflYP1pm2bVgxPCDhHujn2u5K6zpwxzmSNOUK63KZNekUSeaG5X4jGXqoEUrrS3Illtm+jjMM0YD1KvUAk1n7Mp1dWkLuet8IwTjzKuieInYnE3Shf5Kv/vsJ74waXZveKvxT0/8+mwyic2u0yzKMlIQM9aH10j1Awt/HGcDT5uVkW7kNbc1v/loCXWdXQ/Lbcv5cVjveHlNm//N4LY9vw//ChPxigjllBoStO2prYv12igSMZN8wCgKBiThc2JiZt4UEhgwzBCLqS8UfG6R11LhpbvUXjV68QOGShrkl48hCnmFH+gnVSrXStlQlesN/n/jpIkiz7SMmfzScYUXj9994jn9wRPP6oWXl1oOXoyVA9LA+ukVpV/5KimQ4VDFobVtmIoVX7QpH7L4RVPVkp4YLLQ5L7r1wintbE+VOaWFfWWsB/R7XjwG8gE/Cyc6H0gKNB0gVSCuCnAD/rrd63O3Zx5aTffoRnSxX0V+xHxNKoL4vYbU9tewCu44G1HHzPeADoSG2jiXSFHmk6zd2TRtq9bXbgQD5+Y7s72Dg/PTVE92IarBJEWMfajYF40QHbiiZ2qXfWvEDW6WrXEDMS7ZKNHDuPWO67hsqbGOs3loH1e7hj4ux+Q3tK/WA4fE0B/pcntrMLVUB7zlVwaWiTJ/JnzZGOqgzz91SY8/+ZI+/uTL+sMvXdYnn97Xky9UPfl80Ree7/X0JX7dWE617//WI29owcvGoiQl1k13C7jAAAAQAElEQVQSv3YMSdHNlbCZI6sLyvx6Vwd+BSkLqSxVjX4JXTxMq95VdczvGU+9E/NBd922pe957/1619vu1PnTcK++iP4B+r0qfjrOombKE7KkgU61/iHwuLNFokcfPZXIYLeydSCc5MvlMf4uhW9a6zo3wzpre7btsmGZ0Wi3QQXTRuP7Bmyf7FXJen5WrwXrc8+aX1kbtVWu9LTmLsW5rHQqn93k68e61s389RSB9Hpy5qYvr47AredPbm9M4pSG5UaWgu8ibCqVw0NRSpmNhC9+LLzIPEzaRlPkHYHnCXoMrzcUliPMllysXviUCgWOaSKjNKaIwG5ShHNvMElie6zCPlSFHxFQ16UY9YTutaBeHSFsGJUy+1/b1JyvYb64apWKme4XHaFryimplpXnHKgqGOpCJbNBZ2LAwannMLIkBv5/dvQcrCobNJaIgxR8YUKEB44iXNpgn1fF30KDJMk32m3tmJYvFK2FH/RCnPvU9CwC5jkcdaUfESIhcQrfUK8K/Ocmg+5roG+u42pjXuVrTRf6ar/83DMKlYp9owIJm7TceMQEhnVLqSIhO7J13CZqyHBfqXXDddxe06GPpq8BApqQAXmYIoI+0j4c27RCRFAijU03OTfhMqiQo7zZRw0GacXDm8LgVA0KaLzbnnS6nQPu2Y36tdf8avXYYz8bt/cHJ1OpO5OoUx+2RVyDsco5qcOIjl0VehAxaiAONF9ApROGyFEZE3wTre8pFG38yGOEZWtEvJq3ljm37eth/hr2yxBryP60MWw+EhHi0uYyviX65fgEfUyAmawuijriZmTmewdy+2sWS/GVQl6VQUOoi9DKdTKnUFGvole0VF/3wIKavQb4/TAodRxUUtaSAVwMvZapqLSFGIyRvQ0dlI7jz1z72tRnv7rUr/3ek/r0F76uBS8hHQedHEF7gzJ9aL7bGWrLQaWTtTllewk/EyfjKW4VqQcEIqVOYpFGOdCJraQ33XdRF8+f1HyamFP4yhpPOauqU+HFo4oG7KcGeINEvAoxrW4T1BoMcZWvigZFNVRKRiFEBlW9lqp5DWO9w7IqoTyCbYg5IvqrkFwuOpKvafPXaDxia5vNH9xqPNejzULfBsahEgdEGLVjvWaTSN0keJEop374v/n4JnVpkfsN0lYqG1uT6S3MiZOqPUukKDse2LcfkUIRSRHkrl+5tXGpLU6okbvvQfsJICfZ5zUotmR79l+oRoQiQimllovL+mT0bjRjfZdvhAjqK1A8BhQjQhFZEcklgIqdbBQ36LGdoGCdEREuwyK5XUO+rRBCjxddqtPfVd+pEhHM3axJAf7HFZZJfi9YHEg9z5NeE/XM0UVOOshiLfQ6iF49z6LaVQ388jD4GaWFlHoFay14AU/EOPNSndOUNSr5v8Ww4ZwW6kAEDcRSCTtCHw3qhjL1OmZe11/VTnegB+8+qb/65z6g73/ffbp4KikNr2hC/drvKUXBVhJLjz6JK0R1DbU0rOc3EUReR6DlKUCBBI/yOgVxl0I6RIIysgRVQI0kka9jWx1fys4rhiu341Zb2Twcsz9qV1I0O4lSKCLU9738z+r2fPBIzKnMmneOgoKb6eQ62Cp93+XQBaV8ZiNPNxDfTK/DCHh0X4du3XRpjECNjY35bDbNG10qkxRDBCstWG6BQoTvkhezF7EftC4hIlkGWIwkdJBAWG/URwVuK5sP3TimwUgf1YEaNZAd1lnR1rXwev5YbtIb3qg+bnAQ1i08iAubkGkE1PFuVciNSvcA8iajjnfVYGcNjkxiU6+H6HFnqcrDW9ajehSmusFmWIEP3YVN2G2NKKgSmQpUaGsFWieKwuCIRsBEj/sqVXKDjGTKViCbdoFwG2LcxLWu6tx6tNz0rGNe06fRsau2RtMWtLouG9fxVnJUWhptYf06voVwnf1bwfaPG3D5CLGK5eij+Wvd0fN1CTnkyBvviUjw4NjseHjMJtrdPrnD6ROlG6THH/w/R7exs8uT9GRSzAITtCy/eNiyu95wrK59aaAd1FEjGlZa6Vhm0rnlzlsZfZRX/bLE3BHWWWPkoInN1+JZZy07ng+MeUOSWq6ga8FslAbuAzbHOWELKCMP5nJwaBpzeEyekRZzGD+pI66ADGhD0MbYdsFyVe44QLCf+BeXzEvDcjlo2XMCj6RuOlFMkhZ8gd1fLvAlVGPKcWquV5Yzffn5hX7hVz6uzz/9svb5spu6GYcF6rKe3W5yu6JRcpySaFGtDEmqHLAH/zcjQLSXcidCoHqw0DRXzbqBF45tfe/7366T7dcObGGjghLBfcRAPAbWdGFPGHtV23jRRMsr7R8BD1Zly6/Hq/RQcKtkh8k6LjhvoE/WafTKtmnrGKbXQNWsI79glHH44OFbkwZcLDphT/Q0c6DMqqciyrkuDnaactN99W16cnMaqZxN6ndyHfgQXImQsIld4lZdBbvjnKAEbalB5NCD13R8M3fMj9/dH5edG6bX+Gbltd71+avq4clax7Lm5oqxLptXW+8I4kq2zqyzpq/PW71qbrsRTnoO03VGuN/EC5XS+BLTWotlUV9DPfN1IJYDzRb8rIxRA+NUmfyFvCENGqJXAZbTkFAHBcvDCqaxQjtiHrvVxLLMuSjKvqK/pM1uX3df3NYH3/sW/ekPv1OPvPkWnT8R8L1WBs34Xcu/ynhMvZb98jrgcI894WfKWe4XDdMPPClQ9KP13jeAB/hTcW8FeGMd2KvkcpPiK+Jms/EoNxXngNRk5o1yt0dNBGN5pNdypOi7ZBAB+0YDhT4YVLPgENSWx6W4fyBFzTl0JkXZDY5Oh4o3iddVBLy/v64cuunMsQg8+tF0amdnOp9NZjlqYhl679DqpnaxmYyLb5Bz1mhjtwUM1RYqzJavyqabLnwqtYVuXjvUHOqgYSZlpzW5quJq18ESa37rOL7xjJvK2GbBkUKDVWyBbCajXhFF8UFT7OHkdYXCpjyAZYP4iqvaSxw+KhD1Xc9ZZRPDtNjDVPgZwRuyN+YCoyAoKLkt16mr3kWlX/CFEcf/mt4huqbsArxWBdq2DuGyYbnzhqqCsnWO541u7aNEspzsMFFFa57z14IrWNd9azrYpHnqClSABgzLXHBufbivShE8WVdcqmAJG5TXNOSxNNquLaamreXoGdSjSDq04YpVllUxycWmNMup7qbotvuh7yy/ER46p0g50Ms7oZi5D/JY0YnWF8a1iotxrw2tpCaro1/mjKiMxai7dgwVnIW3Si6PurBNrPjHM9s+XjZ9PW9dPsxRKkaqGuh8z4GlD2mA57zHIabrWKbdQcFsTA1VHCQMf/EvGcc6+uccfsUYdYOYjKCyO1Ew7FMu8up6zimHga0sbNBgwM8p8/JTOWQNGvCrMEBDZF7xJ1rEVE+9sKdf/d0v6rcff0rPX0ZHE9EKPtAIbdElUa2BVknw8VwN1pSCw1tEaBh66lUwSKVXYi0nfu04td3pnttP6y3336qNaShRN2iFIZV3vUHCR6rQXqGvhXVfWy7Bkudhy2nOOVWboFIwCoyyol02MClYIyg02rmxtqNoclikkbae4I9Qu8wzWmF1wwStuq8jmg/ICnUrCMMdZAxct/lEn4Jg+lCVoz/XbfXbj/3szwbVbpi6/mA6ZR1llU2GrRsVq0SsudE+YfDdDcg0QMwdbiPIXQIuotf8QNdpTa/zxuPWVMmdjsteXR41/3/s/emzbNd53gk+a2fmOecOAAiAgMBJHCVSJEUNNGVRsi3alq2Sp6hWlGr60HbUH9D/glifK6K/OKI7uiuiu8Id5S4327KakjiI4kyCAkhwBkiC4Ih5uvMZMnOv9+3fs/beefKce0GCimrVdfse7iffd73zGvfemQBIWKsaJvuJWmjeCO9njM0bER67oTbE41x4Hoae2ncbznaiPQpMgrEOGK6hzzBeE15fPdvIv/gZPQu6Z/0d8ZLMFoEj3xS0FREUBNAI+Jf5ZM7C4OZVDV4+gh2UbfX2WFVAX1SgHf0wCpQismfvHPFLxr7uuiP0G7/+ev3Dv/c2/YPfept+/W2v073nF9ojVldXUl1LrBGPjdd8K4u9RRS+COhV2VMYKLEJxhJGJJQ7jEj2CQbB/TZN+sMl0yajYer2T4JtPALOG+SxrWVuE4J4pITh4syl3yjMG6RvejEWYp2iwoau8ctnBUOcgqrIf4FDk0PdD6aKF4+8g5vGHWdyfcY2t3DzjQDzdPMVdauiYQTecG5/cfbs3t7eztz/cAEHUAJp2HLevGp/bF02Z8gHHFI2riWo2Ml40MaDk8AHAFLa6K1rQMehmw14m2rQb9uKrINNIdcEwWeDY79caOvvtE+0g4q+ZFIndKqF+uUHI9Dx9dKsL5pxR5jx1DHjQOpq5YWkV8evHKUBB05TznsRglhFNEEqOKRIw4NOwB/DB29ilOQWMM2ttuMwWi2eeZ36S9qGdWl/txEMfBEVjYBnnCmDNEM9zh0tVzQZ7ngXeNLRaDG2KMp2BbIBN7ZD3WI415A/KQ9YMXAtDmVi1z5be/ujlNbrjcj5BkvioKIrJDcDQeHQDY4PM9gPfRHG6bU0QqaW5eBr/ayU2UzlTJnl2TLnKzzd+O/hTz/SnVns3Ib5+U6zBcPXgiSjHDx8BgLCynCEbHmGVma2/jZK6R4bJMgcwrUChDn6NDsiNZuJJq2/BoZaTtVBTNK1RxE/4G+AWW/gVFn7PfVUHkarZqq8NBgBNRJZozFnXc/pS8d5EXSowgMWfdsPFhEn8cvkFh0L9Sv6wp5alIUK+2vO4/2i69Qx9/7HHJb9SjFjoBY7Wpe5DnhDuniw1jcfe0Z/+dlv65kLay3rQpXYlV9F+KIEX4qmdomxJB9dlJgT0UsxPx5TIW//qMR8jgpn9m57gKpH+K/Yzwd6zc+d1y++6T694txC/kfLin1FvXSGISFaeMbV5pv4jpvOC7yvtnnc5PYAYiAIGmEKBl/k9jVEydSIiQgtU9Gfk+ikUWa94XY2v9J80rE27UFGOnQ51m2KXORjzIVtaTE7ZaOSuY6ezmd5+7zLu7tFnpf+CI8bX2fOLuY7C93WdbFXSnZD9OGT8ErcDJlrBSKA9xhYZl2SOy22HGrdBJqt/m06+OVobQ0Sxx7Y9nns78gDLGtKPibedEKwds2jbjkdckJEypj0g437eRKiL2odR+60ojbAqmNU1VCRB3aEbG2/aPiFY91VrbueXzigJD5aLdtab/FCKjgU5I1SawFDRAIWSV6rLJNhX4fCLx+FXw9NFaxhqSazy54MkMCxZ6Xq9nMzve7V5/Rrv3yf/sU/eY9+/x/9in7lHa/SXednWtSlZn0v3ixUoavlGloZI1J2M83YV2Lme15KjPDeYSFnA7VxkZ5SE59txFbb6pT3SSaUvg00Nzbir8mUhAPYuY14Y+P2MYiJMsjPhQ0Nxj2ZnzQ1zGcqyReg54uJVgOmtlGzSVWCWI8l/f3KtwAAEABJREFUXS1lXsqZruSds8X8nEQQ3fp7GSPwN2rS/Y1mu5XsZxiBLPP1z/Frx+7ZWZntJZtObD42UouRfA6HpLeboWHD8xlKsRex8PR2tIqS/Zdhak9UXD4EIOhOyXJoT/rJxm3D7W1YZpeBZou3zW/bbvOTTTs0COC29a7dB0zrB9VzrhNTShScm1ItKjz4dNHxsrEF+lcYlHYDoAvFfXbcdkAVwQLXJw6rUFRA8LQdiZ0/nCOxgbZBhHc8HLmQ04ax9YggOux0oXecZK6O+0DtyN2mLDcIkcwUQMA18MRwWki7Whz83Jh406kd5HDbIKjFDUMbCb7mtzH52HCSNxmJ3W786Gebl4Jtt3Vu40a/hrzWDe1ENqLNJTx0sM82xExZo16fGIsG39OV2WLRnZsVnoqTCXLAU3jH26WzO3tnpcI3W9xvmH9Cc48PEYQwvgF7dA1EKKe8rZVJukFXCmsKTHLTCfaZ+A0dfW+k+2ky67dBEa4MEN3lGHRhshHd99gw3WqUtnmDJSxTyhFTKPOmDmHZEKMF08CPfXaM9qDj88HnxEyiLZw7gs4I0K9WWi2PtLu7qzKb66hP7fOMs9SuDvF/8BvP6jMPPK4fPX0N3ULq9tTxv8JDzoxvdkkowoBCx2YAmq6FIOJLAlZ9YUPXfq01ecQ3sjxQa0Go2YxvglcX9IrzRW//hdeC12mnrIleieN5Ze8S3HvK3ybXQtuZCF+8DkDSlxN9xvP6Nt1moLblA48x18CPY0bbl2WmPyvsN8G+xzzxEQT1Uz6cL8aKk4XSKJA2fU2PHQ+iJeP2eSl37u0tzj789g/YEIPrr53FrOPanakyrJVnMWyYt2QUw7EbCE8SV1DIj4UwMdmglJdMsbG5EZPEneTmjalt6vaN8JN0N7IfZO6HQU/I29ZFm3/LXg4Gv+3cPgsrG6qyTvvC7DD2WKkS/2jF+gxbM2qeG+y85DvW3QTBb9D2FuPowbU9rsl8pohO3Gjo3VIS35jNOt3zynv0D973Pv13/+oP9K/+5e/qjT9/XmeZUZEvgn2zZk/wBcGCLwTm8x0V+K7jywR+lWQby/++Y0tZXHngVokfYCiCEpTUmRilRXw4dyhkD8qEevxojbomgxewrQ1MjY0ModsNOGCKiv7D+2pyhAO1ZMDQppCh2Xwsq3Sm74P6A9lJfbCOmWoX6bO/dMp5V8rduzt7r3j3u/+vDMYY7Ba5aUbAd5ybpphbhZwcgbvPrM+UkrfPSjnnm2hhg5VSJJDiwGNzsw2VHCrsODakWwPYhbRlAmw7+CEZLja9GW/qiW54BDlhtKO5uSY7UcMx9LL/7G9sO1zXRtkOFHJkOxQ5Tnx4g8K3QYVvakvMVXguLXzTWuBlIDdN7JJOZPPl0PRB2sZJ4gxT8LRrOK/hwbKV+cRPogXDhQoBDDd8xhIeHUL4AFyjCM4aVCnf+IZYObaDCkI1ocRKLK2nm5uLGZLYkS2cbYCVtjOb9EWMR0QqIlpct43EabCDwSZHW41/Sb6NT2bzD8ehHnsE1Q3+Qy8sS3xEHMyFqZK4AcaQNlQb0txIGoMLts1byVqVbwX4ZRZqxg17xztGIX5BhwIbx0Sw6Ipezbe6517qP6n74jM7ZVbmZ0osdlW52+KbPMim+2RQDSIRtcVOM9ShBr3sv9ImpUgn/Ka21+XEH9N04mb/UjImektfeInmWVtznsnn/PIwb1Sa85zdsVY7BmtG/R3zXvyrgEFfBdzngAYyz2PQY6+zquBBpvApaCp4eOp54K8K2rZKLIuCWmcM34wBFy8NJVeEPQJLxo0HLOwPl/52dq5+tqfn9qs+/aUf6bNf/L6+9/hltLz7sQ/jcK1CffOdmfq6Qp7kKerZr5UcmZ0EJaiEHR9KrApDtJgVfq+pqqt9qb+mvdmR7rq96H2//U792tvfoLv973bESjNeTrpkIDR606csDJLhWOTqOAcK4ynna2OMMZe9WnrybYnV6rGeuDkiWD/R+II6B1AtZi95lVJUSrmh3nFvqLCQPFKYA85niJymHdRwGxvmuWPB83x5Zqb5mecfuafgdP31/uwiczGfdQsHKK3z9IM+jOzAtdzSoNf4hx1RbSfBAPOGfsqfw7mvN4JdX0r+Ujrbi/wDPAYThmqs30YgNoY6PH6T/cugHt4RDA4OpY1Lxw1jzkv3HGo++XWwrqpYIspxQaXXW+3aF2GzOpOx6OfqgNYLFTBvmGvWL+R7Fs/H5BB/Xr/stXIodcaRcFDwK/6Vywd66MFv6KMf+pL+4iPf0RcffFI/emJfVw/p2+KsFre9QkvOJ38p4H8lS1pIsx1FmalnIFbrXkFnZgvulexvnxHuVBF/jJVpST4nWMyesg2dE2uoofWTecCltR2TVYI1dSD0WJAGF7cNupZYNGDGtT1PaLDFETmWwye22/xk7/tUZSz8L5lHkBk7Kj72YZ+n4blDl/S4lHw1R9rPPfumO+fN8NbHTTUC3U1Vza1ijkfg/f99mZ89u8sE8VN5OeON1nFwFDZ/Azc4tiB7PQHbtZhyGHICDBsWGRr2oZkWN/FtSItKk/nD9qYDHMd6jPC37KTeEvQtsHnHMcz/bHBcY/IybxCdQ0k8pE9I+OTAQ8O3M5w9MrLxBdsOzBqCB4/gEE0QdCFB0I8EGPjTpPn7EDOc03ZNYQsaXCQT5y8B3DBpOp9u4g8Bn8Nl3hha02Ft6ryG+aAgUz8UmtpjUxuulMwn/eHTNUEoCW/nd25gtvnBmLYibbiFY99tIZb4WNJywxNZjZ/ivoQMtd0m0vjpo808flN7oq7NUFtzankYOfpjHmgERq6hAVlLwkBk5IL1/nOzkmcfeeQDM6uuw1veom7G9+Pph6sZi4DdwsLInEbVPSTBifoY31OiRD/gugyjwL00xmYjbhut0fol+noM/RTZlp7+sn3lZ+fCmu78HGIwYIU1M0BiECX6JvdxCwHfgC5A5eHUa6zSL9wx7xTwg7zyMhAjkls0IX2WoBfgiEHQ05OqjuEUukO+3c3Zrtb80vHspZUeeuRxffqBR/WtH7ygi/uOsSfxK2TnfogxIU66DiYTseiSosnpA2NPMcO+ou6CXSlowaxLzUqvmY5029nU23/x5/Sr7/z59o9a7TEoC1ETL1cFP9caLVwq8Un1ZAjidmAGOolclIIpNmYQZKOooI03dRwoamxpcCXRmoiPZods0Ke5nwmT/0Sb8yYMtTH5bhqeL9uRVgyNkjEdkAxbldx3BdNUz+zudrefefG1MwmjFvT44336VFfqbN6VslDUkqyJKa5DJMkalPwPP9p8EsqfbhjmAeG5mt2WFMVPv5xzstrmJ5npaflLtVu9/sDJNl7zphOCwduG5dvtbd46h2oUP84bxpqxQNhkY0eZGrF4QapgFz0rzS8e1bYFH4OCfDFIxQipG1HYAIUNYNrBz2qnDmpZi5s4eqJbg/llHZMBIfdyJurocKmnn3pBD3/zx/rC/d/VZz73sP7i4w/pM194WI987xld7mdazfZU2Z9ReOHQXLUWonVK9q7D+1cblrNUUuFc9FFCw9WIqYa/ROD+Wx8j38xRmzY0ORb42RbCOOAJYz2mtP1pm0G4LW8+CG5MB5+TOtGnAFXBmFg3RC+qzElmIV9BJwUvh0LGKN897/Kuc7ft3nrxGAbrpvrkdL6p6rlVzNYI8Ci9m2V2NotfPAoPAjOVUiQVlcLBIjaaDwEOlOlQaZsyk43oDS/oMTCnXRAYkMkORfNrdPhAhS38eFk/YRShH/JM8olO+olO8tN0W29+0gcHR1CAqR+eOOvbcVw5NHuOVNPNQ9QkYxyqOHzodkC5L2BJG3mLC50OUsLLsQPfpiMXnWFA5GEEBLEMn0luOzcbhg8d/2E/NmwX+B7DYVPH7aCuqY0O18AX0qLm+ImI1LSI5ZgDbP/TZRtfmCmv/WkOMRkAt41JhsKXE0BP5rDNMQZda4+1NX7z4Z5sGsRqIY/7jyroo3Nnen7EeBiJjcSU8OEYOZtJdy1qt/fzL/4aCxbHU9fVZ39YIsq8Vp5VaymlfeuVSoLwKUdx/zNpAbubNx3gsIZTDjbNHiUtPodr4+OAg6jFHtkN2dhtJEPcrWZjt+3MH4NanKOBClgY7YHI82XQh7ZuI+QbbJg2pAL9AHSTrAq7jpuzUaDYEaPK/ws+U5WU4f1if+flm9LAn9GUOh5i+AXxaF1Uds7r+StVX/nWU/rEFx7RVx99Si9cWWvNrws1OnXM5Qx70+Sr1xJScC5FkVDRbxjyiBwFgR/MxDxJGGavBALzWejsXmn/FavffM9b9YbX3qHbac/bv2heVajNY0K5+MjhiFCVvHy4VailUJNiRrNgkwCWvHSdOsxbdgMII5DUB2l+zYGPROV5gv2ZrtM+U5vsYxxzqWAskqQNJONS0EkuNXiYYJL+uzDYsyr5yrp7MBdfUo3BNuR5Pd+VLuadYieiL/5HVRyvxeVjOB+T2Ek44NzIp/qGQMiRMWLtGj+wHLiTtqMH9pOcIWvCqe2G+QluTzgtm9qmFMg1RHP7NNyvYFyul0fz25YHAxfYxgk69HPbznzQF8wYI/YPa5fVpxU3o6NVyM+31ecNayXHEWmUeSzyZLEm4WVelW72Ei9/gi8G67m1ySFiiHWrZM22ddtRdwGpoFbP1dX9pX78+Av66je+r0985qv66Ce/zD78lr70yJN64sJa19bsVf/aUebiR45Wnzri8X1MjUoc4FoK40jOpLaUeUrjSmpImhbRJHeAlMcgMxufGAzAotm7RjUdkkYHfR7zKK6TbeIc2zlPMNi2NTXMG4Ro8dwPt4MxcamW2y+ZG0S8mKTCg0X8rtPti8X8tjPhAbXlLdxMI3DrxeNmmo2tWt6vP9JsNt9hx51lknYnVbTNSat08sMBewyTtKC1YcarKDn/3LBW7aDwIREcJoCd6k28jdjIeEjY2Ke2bf66vOuYcDqG5ZPMNRiVWio19BzuHNnq6Qy3T15Aeq0LDzxlpR6sG9Za8eDhf/lvzcG6tq1SFURDcOTW434zhtEQrW/O38Bguo4gdxIj8Ur8Jx3GjfVHjrYb/SDEhEFvuiG2xz7oRwOx0FKHgOcH72abQ6bGixhGQgc4tDHlROEmZNBP8olGHMvbONKfdkC3+OioY7LdpmQlJnVhF/ikxwA+T6Clxo44dO6kbpTRSVwJ53UEwY6S8Bn49HhgQ4oTsuQptcmqHfwsm7cz/TuX5s93Q9aTn2+gWYJH53UW7ukkKxrq5kafJLhBP3EZL8w1wH2wkOrbPDBzSkqw3Gg6BNZPbRuY38bGzrY/C6iz5TQlr+dqaic1euyC/gQMV3uoqDAeqxjHrFG+TQ2QE3iYib7jZjxjXKApHb+0R9sflfh+gAp16DqtqxgDeN7ljohz0PNAM7tDV5advviNH+vPP/41fe7L39Ol5Yw9t6ve+Xnz29s9oxlD3jF3c2Jl0EJb06UAABAASURBVAOPAfuR6RZpRPeY1A67Ak2p4CDvbifttVoe4LnSPa88r3e+/fV672/8ku6+Y6azO6Fd4vSHR6Ij8tg7VhI4YJKK073JqqTP8rMGCydJMczP6LJpw2j4O+aG9vRp34kXVal1wHFSQ8yBautvW25+S3XCJyKO29RPg89ovYjGSUyvxQoY15LuK8PluAYhzrEp7l2dj8UfPvz2sp3L/D26p1M3m1P2IqISB3gNZZKH+M5D7KDtNeGYAwLbIHcCAVOAPaay/QSP3eBjbrB1bqPJ7UNllL6JY92EZkNQR79OZjmw3HZBhw3zA5xPCvowtc3/NNjWNpV4PTB1GlhiiTrLMVhLPetoVTrW+lxL6CFvHNdW3G+87tElA6wGSYxveg16LZZQcG+KslSadmv13UrVfGEdl0NW1VKiftW5VLnF93tQYwf5TEn8QuwZL/Sl29E6F7p62Gl/fVY/fr7qUw9+X/+nf/NhffhT39R3f3hBB6ui+WJPoZkos4UWWdb9mofySiRpNisUGsROth9IsReLKBIZBK0/s/WFmWFwTvCBbGsdpvWWmTaEgsG0PJj4BEEOtweMeoRDOxUJ3KZCXIc68Bn4FOxoM/pi7xpdqlnbDUjOOkCjlO78rJudW8/OsE1seQs30wjcmpS/zmz8Dfg8/PAHSs7LglScRGXHm8/wQdluFCh8FQ4I79Rs25PtWIrSQJk+T2Qva8HADhJ0mLTLB0Bj+DB/DOJhPbVRt2tq34ja4LT8tMztbZy2D/oUnCjhw4hDJE3dNjhWOX74TPllJJpttHY0Pf0kuD8d17JkIJIbRZPRH8LxyWAkaA2fpMBRMhhO5FwYNd5xCHl82QclIy3DiuPhNDeCeRAW4i83cclD3mzAe6rN9TkncTHncgzIeA329MB+W7KR3RDbtVnDjuJhW9CRLRzgU9xCJoBduoYR9B7bMc/g2tqbBCeYye56arOhFnMD3DYIOAj4zK0c1iXjFEbUjkr3InOu12H4EleW4H89psEtNumvxJKRp8ixkw9i0D6ucQpl3QBREr6jYpAN7Yk3ZcCahfnTsOK0zO0byW8ksy09IUWbAahazUFnmo5lE21c3A9Rb1GwZgI5YjXQ1/QaBgKFQSjoSyUj72cJgoepNFiX7iEm5CIndwKec5Q8mEQ35+FGPCgtFDtn9NzV0P/ywa/ow598VD94mgepnbu1jB2tiSNsZ4uFlqsjHnZ6DTVKXcfRVQhKHhKogTJMKVPJepN1CEqsNMsDnVus9Kq7dvXeX3+z3vfb79BOd6R5LpVxRNxe8zkPaPJfIV5RaR0ooqsNrS/JCIzwuG2AW5Jr0x5t6DkaX8TxAFBTK80igJnsA4u3Gu+2YZlhfhuWGZZN1Lzh9gTnbl1AkGKsmM8McoCgM5Xk9jH1uJJcPgsVNujPFMUrxFPr8++4/t/z2Dl312zZ1z1CnMG/c5wkeAM9SRTDeJAPHhuRUunOG64lmwXDS6UuFD9KxQa5deBGbTGGGv+cZ3QbJcckmcAGRA6fztt8GQuPB7DMEDrHMoL+59SXEzQ16HJT49CvlGm7d+IbmWowT6eDF7NMv5iNoMdY8Embz4FP7jedluyh1Zpq8RN+IgYmDKJrLkJD0x5V7ptoqW3AnnbIe5xP6pMonY+x84w3BrRZh4EMeO+6P7XVlkp+wejYj6vcaV8EvMi+fPZC1Se/8LA++JEv6LNf+JaevdjzKr+nqh310REyNeMknbk86q28NCVjKca51cpHiNgb0KIwmzRp8jkiTDX8Jbw2PoMNnvKwWDcACXYDbxvGh3xcQiPLbe8hbDyMKZbE4dO+4xkCK9T4OIZ1IsZQiz+DQJ7f8FhZUMoey2f33N4BA2rBLdxMI+DleDPVc6uW7REoi3nJ3FVyl2ebBbrgYTY4NKoPB3YwzfEGLMyK2H8cslItCULJ6ZXyk0fYQN7AyaliICEqYuINfNI+BduiF8gJbOWU/VKN0qbZrkxkI5qAj23Zy+EdlH6TLehbbuDiB39yp1pf3V/SKWF8+DAsajYhqDY2NB1WQa2YIqdOJIVxKqYK8iVnVTba8hMYNT3gSoMPJ7C9KSichg3YEkKIlB4zDn1Uck0IFMk3uxyK5g3HJ4zZE7B9O+CdaqgEX2FDlU1mfgSTHwRBTOpsIDUUPeW2ONDMxB8ZygSt/8gbxTkNt4k1yQaa5E6k+E6fdNDxMB8kjCfuLedUS9MR1HaGk7f+WgEsO4EgPkGCAQtujgOi1D52a43Z6soOWXA8df2Qtn0K2TNXTAPfKGbQ6qjbwI2HyaTP6fiAC53A0K82Riinegg5XuiRuzHpGnWtYBgfuWttHFocOLxOfo4xHAdriCu4MbLVXqk/iLEFxiWJAxEmI8hEEQGqdayt5JEjc63MFan4NhXasfez0sa55EzJg1Nqjg08Y4Oh1IUKiNJrzTpd85Sy6nZ1eTnXd5880Mc+96g+/+Vn9egTK1082CXLecZv+GY1lPKDUSVP3xAiBX2QCnvAz1yFGslGO6TWgcSfMSgzVrh46VjqbLmqV93e672/8nq9++2v06vvOsOvHGv2Y6/MqkrWylkWpZCxSHgW5rWjD4V+qaGTbZot9qGqVAwgr8ewQUIq5MQhhkAayJO45mGVm//ZFkkCLseAvMTlmNjTZ9yV0LQf8QUG3nqAHDW12KcwPmpgcOQcgXHrAbXbLvH3P0rif5Qta90tUW+frfrZ1aduKzr1d/na4SxTi9BsETlj5DpiShGVj2xw/GF0GFNEaijUMEPPo4HbCD0Ogor8aJmTTgXe7bQNPCW2+G5vsJluImBnuddry4tD0PPpQTyETRt7cntOvXYM+CRjWkcfbRf2Y01km19GyDz9SlPi+gG0mjawGqC9QY5KERMCPpAHfkGsYLFWaGXt9OYZtWRPJPuIjYP3TKu+08EhvyAs93kp9gtzCDPJi77MFKBSq5HUC8tngGR8UsM8zpTBHqz0talsWbFZq5BP5C6yApHgYOklklTyEmHLimxdOy3XRS+8eKRHvntBn/3iD/Xxz39bz1ysOqoLVX756G2IZ6GfhTPABZRgFnNcD8grCPZ94DHwqWRsGighXUO2FYB7NiSjEc3GclrmsR1aGmwsaxDxjGzyYQwKsgF2w4yIcEVUCxA4/jSX0WpMXqai2SV24iyQimqfqvTT/zJ+pQ9ZghjcOzJ31wd7nW793XQjcGtSbropOS5oZ8YPoyX9X/fhJuJNK0XXKdhwMWw/juQCpMJBlOzGAL3k7adaUskh1pSyx3B68IlcSjZtA/ESn21E4ouMsIMdNsJ+gH0H/fCpG/754Lqh4uUIKaZQwwTHGkBuiuIcginD4RXQdhoTGB/rIOgwIU6MSMYmR96yVjtjNBnytSBjmTJ13kneeEaB6FwEME+gJoeqJWR8Cco9jCb1kMvnfFqGTbQbY1BQqDT7KRQnKLaYyGjjDtOy8AE7ynG1i2XkJxufg2ybR419jgd8Nt7jZhtKGXzI13iMc+Sdt8mcAwztHFaNS8zcxHK8BqIRYrAZeazwPr6aHb6o6Tf1wnMpSWad5UNbCgasMk5hZC3Rx6L2PH0ch7uOq9UT7xXPw0BdqjousxjZwdu8U9JHw62kYOeFkNrVDtygo20DGibNDsYUkXDYADFxRd+FGL/2af400Nn4dADsT1u6jTWawHqoa8gN7xgQlPLyoZtqc4QgEASVRPrxxFgreQERD0xpxLrFK4yLcoZupmBYkzSMjtTGu1fFf02eFb9W7MdC333qmj7zpR/qY/d/R99/6lCXjna1zHPc/PkupPCLRhtXMvPQku3FpSpKqnJOBLFFkaWmCrSzgDqKQqVLscnkv0LOvW6t++7o9N53/bx+69ffpDfed7t2Yqkdn13RK7FpcR27UG4pyGDIX9j7hYc4Q7RZNep5eKvqW3+SfEFHTbNR/JX4awPKQ0JMCqL7KHxh4zagO+jdBs0APTSB1RvQLQyP4xK4mSC3bQMyD0XjkTM8HqbmU0LqKtGg1ge1V4MgAShf0aeihrLWRZdxZq7VDe/htx3NS+1L19cyqzyAJp0gtbzHRKA0EJDKJQ9IcjOGav+oWqHhMUl05EPXJOgLsQwUDEQRpTW4nTQG4I5Pk5EEcbNptOUlLvNJZHoIj7mIm8QXa1PsX6O1LS/CzkiovZLQDgyfldiAgXVuj5X7GfQxMlmP0XzMT0hqsG1iI2DaYEvaFT97JWu7eN2yR1xf30ur1Uqlv8Zb3T441IwX+xl2HZmK16xh3si1Cmu44F+IW+iLxj3ofrpdyCmtJfFlgYjN2nVNRmHPUoqSj/GBeui3pOJfAxinmjt68Yr0zccu6hPs1S9+/ft65sUDXkok/ydobZeMjSKJ1lFPYSCLKIfMCaq894NxDIThDMwd5krymk5ATJgAiZUAFGGYa7ZuT0CPzDEgLdZAyY0Pl/xn6mk33cQhXnUtOLimnvp7xtC87VLEwBm1ak/9TIz1PfNQGf+1uHeAndm6w+zWdZONwK1JuckmZLuc6pNJyW2a0wWFN1uw4bw52ZdIuFIqhvzHZvRNudnAW2TDZpDNron4SIPzB/KSlw8MK9uhgMPQHg4VyydYjnpqnqBNx+nw16OEOu0bPszoG0Wl4TYQfAFJIUOubbuh5kFnX+uQceTCKaFIYbONUeORcVKia+JG3W4MgTx0Qx6Sc2AXZNala+BhiDNzyzzhDWYORQIEXCmnkX0MQglRNth+AuOAIq2ANcGk+Vt2HWxje1OMyYqtkNAz8vgmghitL/fEuhEoHM8a02OgH3XHsqm+l0fHIhwIuBayDB1BNcTwjSUYz6hReCibZTcv62svDkVifqOrcrMOP2Bzo89WI+GJOwxz0m8aOCZ9hwxXIgdD46U/HW/SDlGm1s9GT8Qhr9unsR1x0jEwXM5s0C+MzCV9CfZ5s3MPEQ5tbOAtr5nyP9+tGcPH5XUgP6ywAJIbNU+w/PYh+f/wb73u5X90al32tM8PrD/mW9TPPPSYPvSpr+ixJy/r8hF2ZVfil5BoD07cOsjDEwgJeVrmhk+hvqgGURbC20CuUpWHt+QhrOt6zeaprmP8+6W6WOkV5xd6xy+8Tv/VH/ye3vrGe3VmwdNdPVRHTP9/fPjlskWazcTWEuU3JDk8x4OwtLyhYBVUPkNUQT3Ns1FzgZXHxjwGtGyFb6YcCyLrA8bUWtMbggCWQ5oPLiMlFg3rjCmW+QlB7azvlt/6CHxcMpQgyGm7FxRVQfDglegSp6z0ogbvcutF+GspF3AdLnL3yPQ3wZVBw40xw891EWuTw21jzAjhDPTcdmZdQcMwDnzaFkzppv4MbY/jYDO0jz9td9yCYwIsM2jhxOW4gMvlTWLqiKF2ONvjSk1C5nyGsGe8cOQaecsIgaD5QMU4Cs80bUj6ajDwjElhfAkqMTcFUUOVGkWmFLrgl45e53fWOqPL2suLOlOu6Ox8X3vdVZ2ZXQPUah3UAAAQAElEQVQH8AfayX3N675m/QEvlEfyy8mcIB01FOczz1AXVqzYG4Im+8H1ZdIfvlRplLThNjUnvkbgi0jJo0HwJcGyznV5P/WDxy/qTz/8KT38re/r8rUj9l3RYr6rygLguV0dv8gkfSEUvgUQPEU0ta5b0NYZ/U/kAYYayErNbR2iaLKRBsEC/kY625GBsASCSTln0hYoChLYZkKlPcWq5MOFHgskfQnsg1qLSmHg6Idtes4yo5rSSb+kYFX4sqKbh2bEKOD/z6//uLrH7P3HVfB/StWWumJrsc+4sm09thObPGkLeLOye81CkLL5S0reZUabXLcNpKUUlVK0+cPeMQYQhmzZgMNoNOiIjRv3L6rADiYNzKy3KRbo8jqk68SXsGrAmF5cZ3dDWYbaTTdTST6fQz6oAmaC80+8abYDswiXdkg1GQ3bJX6mom56wUVcdJTXeD4kD6Bu8Iddc7OzeTBZmR2QLWdSRCJIH6LkDNqjm8wiUnAjMN/sYAaawg1MlIpIOujUxqxi4LEaZNi5v4xNboCd89ouo/lsbJGZP64b/1EGGfNuy4550YHBRmMfB12QK5lYxzUis81ZdW54ywy6ixzf1h8ogzCNT8IHsJ1pX0N9848uo7bpmWo+TSOq0t8Cuw6DOl1DNv96olahS2o6HeN0+0Y2k4zyiUKkKQ6CZOzFA8Akeql42cbJa/PGXbJe2MgxM9t8kIlwAx+eTeTu3zEKfexU+ZY4KrTOeMhYqOdhpPJaUXb4daKbyb9kHPVrHS4PlDzczPhWcM43sVovNWOI5+WsVM7rytFc3/jevv7dh76ojz/4HT15aaX9vihnRaV9E7uSsrJNAiSAj1DH2BuF+owsIfm/qYRt8I1wdLT5VrdfXtP64JK0vKwO3Hv7jt79y2/V+37nvbr99jPE48GuK9rdXdAn4pK341dej0ldV2onPTkyGQ1yJmOf0DYe1BEg0QtwmXjUgGSbwb7ICts1jD6RjjkgmYdMCRUYZIGgAj/YVBRuk1rGsL7Dj44DiEW1x7zbxGt2Ii5t12q4hiFWbtXpnEmZA5y3kqjiV8kNSkTpar+kMwS8wZVrvvvl4TXYI7VRxwT0IYiVDbQj1HjkXBrqQUYueeARNhk5ohQFGd03yxC1y7yhROm9gBERZNCDEzaDXaqwXjtgKtav8LEuVGH5Frv0UEA7Fe2zEqkSv613fpmpPFfWnDEHgHYQJ42k8iQ7fRcorPWOF1ljxpos8MVyzhr/yjRjjXfAtIEvyv1l+ayfU+eOYlVUl8leqbrzXKd3vuVuvesXXqF3veWc3vnGhd7+80W/+Oq13nLfWm+6Z62ff8VS95090it3DnXn/FC3lUPt9fsqh1c0W+1rr6y0O+uVtIM90fFi7nfI0of4tkAd4zjf2aO3RR4TuS/Mg9qcpUwFKW3Mimazhbr5XEsevp97/qK++NDX9ehjj2uxezt7Phm9BZgROuQ15PWGu5I8QcokjswbtJssE32SKhQIXAciZKTHxvugpx5U6LWRu51jnCSJIf5aDJSOE3kcM4hhWSJzkMQhsDPMG+YNVJikWP8NPb929KxtYz3SyrwmsTKzW+3t+cWD7Leum2kEupupmFu1nByB0Izn04iUOG85AARnsPvYVGxAdj88DLv+2Jejnza2TQdrVWs2jVu4pCMd87ZtLeybLXpkQ55TPJ6T3C4Tf0OKwQn5lu8J+UvlspwRaLYTtWxEcEA13die+ImSvvWVD1+tc2HbceisL/TXtAFdo1sf9N5VI8GQiwZx3KTB5cDNBt8p7yi2SsEhjAo+OfwHJEE2tigbb5kxtW9ET+tbGUTb2FLahp/klhlTe6C4bq6W/zq/wW7QnfZ3e4LtzLvXUKK2MR7jmZ/gWObxYFz4xMZtz+OAVKPcRLLyJAAl3EtelQeHIMAIfFPTQ5QCnvjOOYDa2lxYTkiXi148Ujei7T/b2MA+Az/EGHhbum1qNJ4gpqcx6S03T0SZ3wbTykM3+U7FCBRkHD65mQYraAKmtAQK+kJ3O8ADGA9iNebcmGdaMT5LbsR9YcF3Kf/SUOyRIYpQ+CFNezrqF3rqxbUe/MYz+rd/8nk99K3n9MwV6UhnVXbPabaYiycwZawYrZ5aAyQPSFLHQ4vhfeSXDgJL5BD5jDRPhbNZ0WwWWnQrnZuv9Lp7dvV3/9Zb9Xd+4x16/WteyTvQoYrr5AVnzQtRMPez0qmIaJt9LrnfA4gMw/QjC2BdYp3w20BO/qbBHgP0yMyD7Xk45o/jHcu2YhKkybfiTvEtH2o6tmcpyjLjRnrLbgTbG9YFY1B5cwnm1PCLmA4o5IbXnYyiWANRKn5BAaaGxzUsyxhqog9TDireRHPOtA16hmkzZkmjocnxmNrX0U0ofLftkLMPyxYE75hoxMJScsszgl4E6yeQDOPbEauj7pmqX0BATGClBP0c+sL8Bki8Rjj+dDY0yhg0yot3sg9KewmaqfSsOXgZ7KXCyw3pNeel687b9vTWN92nf/q7v6H/4p/+hv7rf/Ee/bf/4t36b/7Zr+p//5+/W//qD96t/+6/eA94r/7lH/y2/st/8l79Z3/nXfqNt/+83nDvWd2xs9SiXpZWl7i772tnttYuvwDO3cfVqv0iUcjJsCta/az+NjamKf+PAZD/hm4hd79ptH6XmbIs9P0fPKlvfvMxPf7Ei7xszJXaAXOylBGpZt+GpxBygMZcKf+P8SNRGzfiT9Rj3HiPNUUGxbZ2i4Xfli2swjYGelwUCNu4mzaEmg28deaHeDnIcUJFRaIt+WXDv9CuVmv61re2X6z9wlHZG5TT+qMsZeHJpA+3rptrBLqbq5xb1WyPQKh6H/bIuN2IzZQnQENIULOj4WBshNhtWARNT5OL1nCd5qe2N/tgge8kRGC5AdtiT4dAoxyOLbXtb4DhEBjiNXvbcFDqZaAdTu3QoRd21vDnWjwwhsOdhFvOd5oio1BLHWrCEHH4dFxMhkb7bNbcB5NqkwCgGVDPSBE2joHhsh4JxLGaVeMHmQ2nvIjl+gcMessGP9oYt/ZI2zAj2PjDo8LQDIR6W74mpI1425bmpj7RGyOzNOtEySX/tfw0LDtuExkBYuz9SXxzsFxwtjSIZ4FZ4FhD/0Z/x5iwrR/n2Dccg1XvlT8Au5e+fqiq5Bks0jecys0tie+cXjuCdxvSamxygrnEbXlrj3JIuyhp49MEfLQ4NjY/4kRMZM3JNiPsc9KGsbDdKdjO2PiPess894FiCGn/oWWuyfiINpeFNTVT8M1v8jBWkfnwWPFtbwXikWM2E7OfbWzXPFgt664O645+9OwRLx1P6+P3f08PfP1JPXUhkJ9Vzs5Js125D2K0S6n4D+gorpDnGAVdgirbqq4kvl3mQzwd8PhWNKN9dhF6LQ9hv/Vrb9Bv/vrr9QtvuEtn+XI36lJdF0pq7VdL4tDDcU7lVqqFIq0GoBeg4fqC/tmgzW0zRWeK3uvBoIkvcstoQGjjRezGW2a09mg3Klpc5Kg3V1P5YyMZYrlp8bGPHQ3rj+M2fSD3dQLY0LfWLwI1ykIIbKuBOpmV2aLi5WyncVGVb4MjIoMx5FOmlZfQ2uIxWsRp+XFNciGmOBpbl4M3HbJmi6DZtbZECDxpcFkPOb5GW9vDjnYFfWHMByrWTwMvryiwcTZqY51FWWtALyQtV7AOwg/mwDR4YQh16AtIVmgQI7BN4PqKkthhO1DZEzUHecAbdUOJg02CoK60PLCNbDH9K+HZvaJX3XNOv/r21+lvvfN1+tvvfK1+812v0Xt/+dX6rV9+jf7Ou16nv/srr9fv/Pob9b73/IJ+9zffqn/0W2/T7/7WW/X3//Yv8qL9Zr3rF39O9921YC9c5cVjpbmW4ucUUOlJYQ/MJPeT+SOxNn/ULQSupo11WlCUrc5se5pSpbKjK1fXeuyxp/S1r35XB4fiAX3G2MyUvJjQpTZWx3GGGDn22VGDj+SjAV78OWdkMq7HsMyY5OaNsK9tI0Z7yWGsy1GWaV1Qfw5Abl3iRzquokAW1Xqa9JP3Ci1XvQ6PVjparuhXP/Tb+QySTLXUjBKVn6pwvXXdXCNw68Xj5pqPE9VEzw/RpazZiBWwOdm8bEq2IZuY4wMehovdxmcZCEZc6OxjJ9NjFCsRE8U2+MG1Tycf7JoJNqYOOtCmw4ijYji4UBECu/ITgK9LBeLg+FmQ2A8gRlLlFkjYahhqEXxpwATVSdtWN4rTVNRPd9plXWNOfZQM3wLksWXk1HxoONvQcJAb5BsPwabd5MYDAc2hRoJhBj/Jkz5MUOOZ+EZdX3o8QqIkPopau8VrH0RDTP20+HS1AwbfQYoCP+xocsn5CWkxcktGHWyCpuAjiT4APd/8WeWxP4495MJ0EyeGkcMTH4LZ1jcF+5o33G6gkADtoWqk0e4yvUPeGD8SN52OL3CT+1Vk9U0KJAMUBnGy5RX9pHrzVBMjHXTIie6aIK32JrfdiPS4Nwi9UdqcuP/bOLYr2E3AnjjOYgy5kbV4kw10SI4fVrkF+9JueUbqWg3LEG18gpjco+lr15A8xqibqTIWfeUhLnsxdaqRWteio7rQ1X6uH7+41P1fe1of+cx39bkv/1jLcqeO+rPY8TbAQ0zfY8+3i8FDaxnXfkfMNuPkLH6lgIo/15WMjnhwVL9S+8dcEHb4d/1au8jve8UZvfsdr9c//p136i0/f05ndg6kPNRsVlW0pj89kUIdCfo1beot6pBjRoe54NMjA2UUECT1DEiyD6jI0Yol0UAT+2wISYTFlrGndtyRw1NBGhgnIIlkfUIa7D/xBNm6bG+gHWI1ezrR4hG7te1/DNeW18VP6iJKJnFGUKzXTlBoNWotfQ0H36rgmD3MM1F7X5gxfxX/SjzvsSBpwBN5Ex8GZwoUUnQQ2r6OZY1Dx4V5oUZDUNG2dqAeA0P0W61vBf0IZAmsS3TiYbfQjWK+yT1jVcljcqhv1HySJWkl9kbw4pENjiu0wXyOfqzzYIw8xxX7yDn5+QUQ+8paHVBUyekV1xevukI2sfqgpUNnFHnc+kodvDBHei2yTnWocztrfkM40g7rdi8OdSYPtLve187yQDurQ+3yEn37bKVX3VH0S68/r7/z66/TP/9Hv6b/5n/39/Sf//5v6jd/7Y269/ZOZ7ojkl5Vrg80L1TM3BTyd6x3kovCgUD6gyaUvrX7EmwbN9wkxkFS9IHbXKU7p+de2NeXvvJtvfDioQ6Xqd4vVLbLZCRjiIWPkIlxSubhGMQiLqbYCeBDw/MaUMP8ALW/gR/tyOD1ZgR1HtsPeTNNo81ZND7hRzAGpCBmUa3IHIC5EmPCmtfh0VL7B0fQFd9nBLUJlBFSW9/E4Mp1nKcXhLp13VQjcOvF46aajuNi3vGOP8zkt/TkSGJH9YCtTMs7ckRCkRw7neKa3jZAbF6fa00GTzBC4m3d6Nd0N2hbbhPTEyDIiTa+/2u2IzE8+gAAEABJREFUb5iTHE3Ox8+Ua6yVw4h+czgRx/6EaVfx5yTDqPghy5RDE7HE4bhBG79RAT+MKwFsOKLFhjdllJ2dmyNhGodk1DUJfBDfB2azd5vcJ9pbejJpspto4DPxsCf1OEy6KSaiEzaTfLK7nlIpgbfldOVEjG3dNh+MUdAfy3DgSrl9XLNvHrmR11rVA76dLb0L/QmIvmZf++z5drByk5pAOh5dhpjOy/ARXy0v3Wj8sZy5JIfbrst0gvt4Wna6PdnekBJgW04acm/VRTHb+saPPhUdQ9fWzUDtV9R4dM22UbWYGtds0vmgw0G798P+7oIHkaL1umrFC8cVHkIOYk/L2Z5e5Cb+v/z5l/XvP/plfeMHfEu+80pFd14ZO8APbDPxJKNuZ0fBA1Eltgr38uIxG2iyeWrXNb3aQwwCHmTES8+Mt4dFl1rMQmV1RW957Z28cPy6/tnvvVf3vXKhM3Me1GZL7cyZ8/WRljy4FWLv7u6Qf1gXjlmKFHSc7mpAoW1ZqLqvCD0eeKDPDYJ6LRd/plM7Wyzb4TH6ahx322G+ieH2hJeST/pt+nJtg1ooc8zXqmi8+2U4ZhCsUme1rdc5TlyeBDTXX1djn47166x1VTEM9lOQZBMDPojFCLRcGMs5GhjrSU5K9K4J0HBC1zOhZbYQZpKZ0sSPKPYZMclQEEwsIxKREDWiHOaTWIEgqMZI5jZpJ3PjC7HEA7JYdIjxYx3ABP1JXg7Srw/4CHCRo4MtqvhUfEw5MngIt2XwomFUqJFQQA1rBZFSlbXI+4rKLJVIItDwUlGCXyn6fWl9TQXM+yPt8mKyK9ZygjjSrF5T118GVzXPfZ3f3dfdt/d651tfqd//h+/Wf/UH/1C3n2NvlKXO7Ig7/Uo93+KXGurYTyrj4xn9E/A4FDplCGpYJv7KrKjMsGfPZVlQ/Q6/CMz04otHevS7T+jqfs8YdHzhEKr8L/EfICXjkmmqNgeokKUCoZGmbXyzyUnXqOXbvNs3RjR7z5HjGbZD2uSNn+KPVIz2ydhSZVxWq5UOD5c64txa8mXGuib9CmpFTx8qa7onRs96r7XmPNasMEe6hZtpBFipN1M5fzO1/MeQ5f0UecTTVMmykrq1fEPXsB2TDZYcFjQRtAa0tcaP3Gxo23ljb8DGzObiD8yJ4zZitjp+fAZAy2chzgRSNNupbSoOOAM/gmxybPFk2Fw30v8kmevwqTGgkGsCOSkwN/WIOocafKgFJydqZJarHUqR6KnE+YLO+sEjbIehNZYPDlXDwd6MJWxE5kY50EQccYMzdYxEb4jRwgNxkm+E82DPhZbaYVoIOgSLbQF40sgG2ug2NvCEl9vGYENs4nJpAxLTjTHWdjxsW9xEl3K/OacVyPwAYjrFRISNtJ3HspbDddA4tk1sU4O/4MvIJ/zQxhzebWaRRjJXLRaFDjkGH9fkOJWOVhQ9N5dq8CIRrP9Y97m4cjdedPLUddtdr82+ZOAX3ICy+RIjDOJ5fmqm3HbtzmO6AfGSmYnIZgOhVY4x1YykxYHSG1ZD0jfs0It9mVBj0m3TdOWjXqY8AFlGBG2DgLRHTwwS2xab+AF/DLySoPRPBi8Xyp5BN6qStZl+fOIhKJEXsDw8VO1TfS60v+ZF4uw5PX8006e++qz+xw88pL/6zgt68upMV+tZHfALyHJF/Jm/NeX2QI5uNlPndpkpeaHIsQ9BxX6IqX4ga6MihfV8w1zqXF0tnFxrzftrun2+r/f88qv1D377bfr1d75ad57rdW43NOPVMviGuAe7O512Fh37j4irpdaAFu9Tob7HlhoyRQ25BapI41gm/jZzzNjhcWzPeKaBHDel++K2kViSwL4Bz7KnVwLZ0OSsLVODNONVlMRTizHw1hviz3SAmp1tNyDJoEt0I0ie6T7ZPhlTgKytUzZwBUx71uz6o/kelZLk1HXX+R0v2fU66joys+JvBPUHsQnR4k40iYIZM5pjHUNuyxBwIbfWhuRq8pGaD/oehb6PcNum1mHWLvPXw/3MVkvTheAB9bY2tZoyAQgJ43GmVgoS5bBWElQUrH/WfQlul2n0KvTVwQihBjrb+s96ray7HqzLWsbA95roml/mjJ6X7AqCl+eevdT7xYM95pfjGS/V89KxhlmlSQmcWyJHR8fZKVqU1Ew939MfgmvwV7U7u6bb9la67+6Ffvltr9Ef/LP36V1vf4P2eDGfY78z65TrXpUXkNZB98HFewCIK3IP6FFXlSZLfJbKHvACwuumVny5sO5nOlx1+u73ntTlq0fs/0IUgE+FY+QZnmxI5g+xhxRNymNuOL1Bt9S6x7wEsM4+1tHEnnJSxHJ8EEI2xLF9YDhglJGp5bMPto6BCf72kxpvIcPqq5K873u+mFi1l44VLx2VMyEorBo4BPYBtbzyJYtX/tEKpQPcwk01At1NVc2tYrZG4L9XzjnpSlllRp8cDJPSG5Z9y8ZGkhPMwHMdc8Ismx17UoGjH8YQWtHkmDfeDfsZluEFmVqYjGwSA0W7LLLdQJvouo9t++uUP0HQYvKxHZ9mK919MT+5O8cJoHBfDdsNOveBaNSfHORNh5KmhjFBx6FFw4YgjoHcPjkYI7ft4NxkPqqJmUDYJHD8Ac3c4hHZ5mHqA6ajHDt61+R8BNjozBsIglqGuFOc3PhHsyEOdq7hJNTyohrp5Gc6YPCnX4zfse+xH+WRa7D1mE02QuG49mygwdVsp5it5u36JPR4YnjSJuRvrLihJE9M7R+0oZyXvKKP2tfk3pPBvUmVeEaQq+VkTkxbrcgolbxpAgaKgEK48G31kw2Wz+EaZDmMG6LWHg1GgtT+AK7pt6i8dxFubM3rRra5qQkTeG7gPGgF/tng47oMju4La0H0T34Y8ZOoXza0VnJsGAHl5U0ZhXFZ8Ai0q6OyoycuSl/45tP66Be+p89+7Vn9+ELoWpzRquxpFR3fhxalHyAzJOIWvn016xokakj0iUqp4KEseUiDo4UQXYmiDtd5XfMt8JH8j5T8xq+8Tn//t35Rv/aOV+nV9+xo0R2q8BBXWh+qRK1dZ38eiaIXs0rdocqketySuJ7TtAkImAQTNU9TDYyNqfARtuabXqQZAeGiH3xiYrMGmu1KWvZzfMM2jSJssTaUmFbihYhPt0cBrcmWcCgsOAn7DCAjjO2HB0LMCUNX2rpz3yfwZa4YtsoG6Y944ybiddcTLx4m09Bn8CV3DW9X+4A8huOTgItxo0EUSuCT3BRsvgFJtrZt4Cy0bKLmDdTZ1ukwro6CeBPbvJF8EAU5PSUG1SmgCZAgxxMjt7PNYUFQWC+GoEZCWWR0UF7/IIHcdodQqYFM0OT5Mxi0wMaorPLKjqi8fLDiVFnDodr+F8gH0GZdVvtJQziPAy8IgiKS2j6hlSnJ/S4K8gc+yd4REcWeLHmE9lCzcqh5OeCXviO98rZO737Xm3kBeb3uves8piv/h+AIxijgX8Sf+0PN7ldpPJ2hvuK4tNN5obJNq1B8dmChyB35H7H6wY+f0ZVrR+oZy6TeQBv4NEo/KFeO00LRDfNBw9jwGA1tNVuaI02oZcewnUEIBYabGAgaT85Gm06CjDiOZb9gDMSoGbZvv9gu11r7xcwvHQxFZlElwIDgvEj1nBncQ5jyWvuu43AhoW793UwjwF3kZirnVi3bI1C6xZq9tQy/fKAINpk3WrIZk3a2D44nU9o3vJqutJ3XDgOMCCNxAIk/b2jIyav5qB0oVrQ8MDe03ZLb7UZw3p8VzmUQnjryBCwzrB/gWkcbemoZDlyjjA5w0R7sIlLBoea7sakVSVscxoMdow4/tFOl8YnzJDefOs4jtRHGufWzxcJcEqmAbdXs7YPZKMtG7ZPU3SjKwSaPdZYRa5In9aRlRpM7NgzXRj6UOOYsxMLGVdrnBJCfaOfg02JZB8OFyRDDcemU25SBrQb5ifotG+Ngjzl2MMRxH43KGLnWIEiCwAgivzRY10effa2rPmrdOeev4HE+dT2m7yor32uFetyjUhT3HA1I6gryisoEnyMtg4xyko2QaTmyrdhNZvkWmjM2kw6WOPYFo91GNrYn23AbJSkJ408a0+UmIAqPA9SJnFUGX6gZ8KCf7VeEmQQVNSsKuW2IpQctKu2+QTyUpNYKHkwSHaOj0u2pL2fkf5/j2auhz331eX34s4/qwYef0IWjhfb7Ha35NaQ6F2HLvFMSIfzPtjNPiBTc6BHBFnRFlCCXgkAkboSCVbCfgQXfPJ9f9HrVXXO966336j/7h7+i9/zKa/Wqu2fa4aVj7hr51tLPS4VfUgrfHgcvHP16xcNDL/+VUuDrGL6o51tMQpMmkQ1ghse2kIGwHO82pkUQGscXU6EcbczbIGE2wNQ+iDQBETxxYQbdyNOY/DzHDRSI2GEHHxotDpJG+Zh8GnVMBhJx64djWG7K7NoLueT9wQKHwhOzRvqFe9mtztB6iCgnrzuW90atpe/7yt7IxH7cF+LBjPpJGA3wbTxSbiNSuA8wBCZ/oR/Epk1j4GlOl8XmbdvoJMDYsg1guJDaSi1Osj7Jimz4dH7DIdJjwkuwDH45k+EBqckaS3UJVSh4MUixRuATWeAXOSO+UURX5PkO5wLR9kooWXiBz6avmciCwqoK8UpdkWctDhgFB0pQRxJb7BHZAlnNYEyrTCNTOeuIWMSAi1+aoFVBHtFDoRFxO/Xq4kil7muhA915+1xvfsN9esPr7sVkJecrfgHnyaxs/AK5UaFGDLU6puNTByUNpeFTvJ9mu8puR0ccnc8+f4lfPA609P5hTwV+QS2JXwPtdP0gkBk5yiJSaaCbbGCpA3mq/Q1yRLQGftA1fltGbWEQwHHDFNgumKgY8wR8UkeOOogCXa11eOlgDWBCJIIzHzQ1rO9kzIP13btdmbc6q0sGzna3cDONAMv7ZirnVi3bIxD7B33WXNY+15xzqIaDjT2oym4Mdl+2Dcqm5xBIZBjd8Crifxw6pUDhJyP7DCAGW5RwcpgTlITXHz452HEYJwhivly0g4J6fxolLQcOdWE71OicW3BO6+hMwhuilql2xNQ42Ycik3GLARxifc8BBR3GMUmEB0mHvgZtwI2KINyEUgV/8w2FdoPIDBjXFn+MKdquxbF5QuAYL+Q3BAWE9mFpH6PVTG7bux3asoUn2xBj5I/Hg1gpZZOzPuh/NKjlSXjbCgvTAbQy6YYhsYzgBdxO2T/tR0zxZx/X5XEJJs32EdgRsxoUj5hxFQe/1PoVGuK0GIUo2oqPL0GiwfyAnrHuWeg9sYkXy9XyaL064E77RPM//XH+wuvz2tGSO0u3rHztXmty00mt+woNEX6ohRoS56DWDdISg7ospx3kDZzcX1zEEDT4AzWG9ANh4WYHsViOcMyjR6ctJIFqG59g/uinBJWSJ3eDdNSJnASR2DQkjwXCroiSlCRArKDBENFOlKFk7XZUkAiDh3aGgNShnsT49c0AABAASURBVF8++BSp0c7Vx66O6kI/fn6lP/3Uj/T//OAD+vKjL+jyak+1O4fPnJh+2OdBa8bEgSGW8Jdqn+p46emoGUM14vXd8TLkvuJa0DPY6vgVY8G3u7tlX6971Z5+57ffpn/6e7+mt73lDu12l5X9BZU40PDguJBioaydgnmv/EIipdhWSgbG/XYnovU7JDoUmUIlCJYJHdDkyZigCAyGdgpXsSwaEAsTmVruiIbGv4Q2OUx6zE1bzqJo7SLLzTtGojNaLgSbvEFeAgc+ka1HzZ/qtA3UxEOf2AOvk6BAr7+GFtO6oP5kTSf+IhZ8H/3B6nC5c3YVt736F8lC8VvXm3733XG4PKpH6/W6J473VYWSRite+LxXSMW4E5MiGX6hlsd96EcobWAH4po4iSnmMrL13/UYQW2JT6r5YxDoN2C9bHjHY/a8joLJzhFuT/HT6ylmSj/wTy8dQR7OV4pm1SW/HpCTFwQyKnEMfPqYU8cOYF1pTpYZ9SR6bP2S0lDxpwgWRu2Rc8IU8oh1Xng4X7jfq3119YiXA2leFopVp7pm/lstnfpI5iTU8+DvPpQFskKbvtSuKNgb0c0VmpG7k/yPH9KfQicLe3WulfZ2quZa6r57b9cbX/8qnTu7w15YUViolKCba/x6EBuUME/BPiHoiwxyijpEXJExOReSvtm0ks/fXj734kVdunxVdaw7oR6zAVWRiS4UUZWgUWTZquFDhY/CeEqIFSxex2+A93j05HT8iMQmiWfb0mwTm6SWJCBqYapKVwafUBAoc6KDf2JseU9/7CNmbY2TeVwVjkldEQkvVezX2K6ZQ3xr6eb9UX9kU2q/ya//xMpjR/wn1uP/WLr7/j/KZXBFHLBz+IqEA4xN5s0nDnEj2YhBf9hkSjZfo8nOBhN/mgZHRxovYUM4TT6YufmyMPm8HPqyAmL0cmL9JJtohxm93e4rA8b5Rh99KCYPOYwIetLRXfM24GBH1mL7IMchTYHghW4bzW6UmW9523wQNZ0HtDZRWjvJBcw7HdQ+Pvztvw0ikMq2A063p3lv/jfqr+vCyWSKSzXE5JO8lqGmTQPG7SnWQFOEbXq3rb8RjnUew2z2k92xLokVDdYFYzkAuW8ojJFvSBBxAwv4q7V266cv3jMUR30nr4cVpRzV4JcRPnyD7XHGV5XYhvMkHUBMTe5zNsoENJq+eaVlYCu4/baaJ1jrjEl4zBNjirVFJztT2xoTb2pY1kAjCnVCCUGNhfEq0K5B1CvWTGHvz2Y82LSHhEDn3EVROq3p7CEPUYd1rn52m66sZvryI8/ozz72DX3ic9/U81ekZZ7FblerJQ8aPHxJHmIecuqhsj+U+GaWzaHCQ9SsFLJRFHn9QMMTsMQNnjc8XiCkhf8/Po4OtMtD1Fl+zbjz7FK//LZX6vd/91f03ve8Qa+6d6ESV1TQz0QQ5np9tNL6cI3csbuxfveBSuh4ZhllUFyCQYkmo02tVK1I27uNDzKa+FAn1WazRZ62cd/gBcZ2G+ufwmNuB2Iex7Bs8t1e15PsRvTGdlLQL0ogPlEpMamZbmjo15DT8QJdA2aeKoZPxFzVmteWV1Zxz9vfhwXKresDj4hoO32t0TNV4QfsimPPpmLJ4E/8lp/xS3h8IQq80mC8TYPIuCGXkobrmUANarzwzxHb/Cgj9GA3tt0/ViwxB59gTRgJTfs3B+qKjvUxU8mOdVaYVYnlqOABe7U+4gVqqa7raIv9XhTYBb92eFyD+muD5PNgTb97Xhp6Hv779iJ+Rqu4XTXv0rreoWV/Gyv+dvbFGV24VlVn6LPjF4O+7ZHapwr1dLxIUJVK0pZUSpFrXjOoFVlbl7wIRJOiaWPZKfEVSMacQlXog3ix6XgBOXd2odtuP8s+KiodcUuoTC8WhXsRfFGok0RoiTwaAokGCDXFoISXCCCb1RTbtera/r4Ojg7VB5Wh4JOI1Oc6aW/mkfagE2MT8hxvI1kDnj/bD7n5xN82lp3GJLcPrjqBqZYNpR5iOUZgGKPc7QZqa7TZOK8U2CVjDNGAhCbHU/Z9ZeVf062/m3AEvJZvwrJuleQRKAfXVqG4VmscBscOx0s7TLzRGjDKZPPx4Y19vCkTOxTI4bxdRxTkGsDJlEAAM2RF2vC2mTzhdQxh08Bm19Zfwk8e/yvQsd5sh4j7diPkeDAF9Bj2EX4T3AacSr4BBdSx3Gc5C206z0UPuNQOdBjTBvMjRttmQ06BHG2SgI5rmG8gvl2i0RQmTqkmY/yajUMzsdadhmzTdOO8MfaDr8YYpqlodWSLHxgYm1gbH+sNfJoNVVG7a4jRPyynnqA9wXoDUYs/xHWcbQhdtjrc/w1wchz7e+yNIIfbphvUaDc5642eNjfIyrq/zP15ee4N9zIKuu7v+0+9KWOlw77mEej9cIFru7lW8hgtB0U75zHUbrqB3DiWp+g+fdEAYlhg6THQeat4bpqxyxrnhzZinYDVzIEA6YiLLXyIiMTBhVqIiSwb4FNy6mYDz4Ufn1zy35QAe3EuFL5dTb47XfNgc8jbV1925AenA+3pmWtzfeYrT+hjn39UX/zG43ru4lqHvIjUfiaelRxNfpjreGgp6RePpcS3yOYLDzxydc4LXL+ccz6TaHSl43mnSP4vZ5WVzpQDve7eud777tfod3/nLXrnL71C993TaXdnSS7iEkPUqVwoKzHoZAaPagbxpnlAPPQ/i9OMfEIB42a9bdvcyaVksyMErcHHvG0GKgVOLHe8BbDhc9DjixfqTYzmM8omuei381WCmDYQo2JsGz/gmTeaDnmdbLEbZJJtByT8FkJKFFwjjbYnwjHaPkq53mCBsy+EiHVfL9Z19h/4wAd03d/7lat6gGlZ8otr9JHZ89bS4+8c+MuUMqGMRxtrU+qgXudyPaaBUaOWA+dyewMCYSLbt3FOxxBxqRn7jR1GAy81iq6tcahYZ4M10cdaxIO/WNMdLxOyjDwFO/8akIxLpRNZZrw4iIfrDg1rinlK8gTPnHTeD6DUYd2O+tzTqp7Vwfqsri73dOHanp6+sKsfPL3QVx9d6jNffk4f+dxj+vBnH9GPLvW6XHe05HU6nT/oFPnE+CWT7b4WcpVSKFjkqeQJagh2TUIN0c8RzK/7UqKomKf+rGuUPfuj07lzuzp7bk+8R+FTAXuxVPQYY1vok7KlIqsZ5C0LPHoMUcK7xmaYfAL8AtnVa9d0cMiXCm5jBiHHoLd70L+EiYZsfakY1damX+htYyAWIT0UwLbZYlkXKLmEOTKq2uQSsmwgZNPZZmNPI3FsMQgeDdg3ubbsRQzGG3k17EMOWAUfRkVWM7gd1PX+fI2Wobl13VQj0N1U1dwqZmsEil48f/tytV7vr9f8Xsj24cwTZ57YX2zEBMMmbG2OGTt78xqN5wM37JMjSqNFgRrHbXGUiT/2K58F2As9gsTaaktouoUCE18WmgLbufly4QPn5aDFJTFX6+9EfcDY3301YjqoMLD8GKL/YtxStrHtNkSPXPNxcDqDzPJjGRbElU9M8kw0zbfBH/Xw2RBKbBOfJNamFnRc6IgOwwWPBXZqN1bkY6jW3vCWF2xNBwTOdgtqcJ6gbVhmmEdEn1Omlg1I4gywjX0N2zTw4faEIL7hdqAb4P6lBn6bBrJgrAe0fjf/RJ6q9qeIwS94GEXOgq7YNDBmpj0yHpIqN48XI1ZHe08dMhKel5O47dVXM0vydJVH677Wnjg9OXBXo+aRhZG56bf7QlOtPhjTKTLNJjfdAKULsB1RaI0XQtsIapiMmhPENoa8keT5G6LYPnA0TXQNXgdAU1u2B6a2TRhf0Er/JD9UzVXLQmvt8FA116qc1X7s6YmLvT7/zaf14c99V1/4xpN64vlDrXOXeehU8O+IU0am8DRU0g86FR3g+1/lWll7RXsxKFjjUYCfjqilvbDkWmW9r9v3qt70mrP627/yGr3vt9+s9/zqfbr7jrVm3VWKP5L7n3xbHLEg3kKiXn9bneSsvF0mfTEg6LVBzaJKrR6nSpAAHr02hxJxW2ug2KGGt3xEQEcMvuyj5occY8dpOeFNISf9x5iB0v4N9L2yVhuPQwUDL2HWzto66bFtOmjFznPWbIhrChl96AeNoZ5AVhuq167heDhUow/VqAewL0hHa73jETzp1ImrZFnxPL7uD/vItTdHzw0kDBzdH8eCJY+2+pyNbzVTr+1c043gdJOc7jU/XIg3xOCz8WGljTewhkar2vwAsQapBAUX855+8QBpnjkMxsGWLHlpxjyyDqtmWsdc69xRb/Bi6xfwFQ/4K3xW+C5Zc9eWM71wRXr8ubUefXxf33j0ih78+gv6zBef1SceeFYf/dyT+uDHH9N/+NjD+tBnv6VvP72vF1dz9tKu1M1UGH95LzQwN4yjJ5pRpuQi1xbYTOMxUHqeVDyBeprPSL3ek/Xvvbe7O9f58+dUOsKxp9JfAng8iImkXR7G4jEjnpAnUOObEBsoY6QxSWnGQw0HBwftvwaVjEcyNqY2jUhqF2EGuyQEvSNCNllksNZSXruYqoGPwDlMsW8UPnF2n2BlmdumRpOjwE0Qbaj97WeKIlBEoynIAMYLE+qhTs7FQU5NMBX7Vhs2nhIDsSLqMvq6KnP/O1Csp1vXTTUCLPObqp5bxRyPQP7iqx9aHe6vDpfLehQcFsFPxVHFpmJTstGycOBlYUMCNmTCB6cTexhZHsMx87gtbCwyfDiYTjjdttyyG4NIY1zbbePG9sc1/Ex66n159qEY65nsI5ABxIwH4wTTdMR0vY1HJg7YBoQdA9jO7GbjmkO24wMtSuzdHsBEIG32yG3TauBpKTkBB5tUqwO96bFcarbIB7spjwiTJ0CD61hGytZ2PCOpPzdxsMPA7eP4p2NiQP9ssw1LHW/CpHN74Icae3IxrCItIB/MoDc/YbANdIG99Y5TWcQVmW8abjdwxwi+pTRveQ3uvH28oOgO33Tx+8Mgu7gt3PP253OpPFjXesjXW7x7BA8fKULJtRFDztNyt7nwGHgNSDRFSSDBIEsEzm96Ywhb21+Poazr5YRsqpPxXiqO6ygoDbtBTdo8BbmBOADY98l+X/fJN7jSknPBLx05v011drv213v60bNLffahH+r/9v/6uL763ed06YiHKJ3RtYOVgs4vFgstZjPVFW2+eQ3mhOpVSuFloahjfgoPWep7JdT5xFNRW+ertcSjieqh5vWqbts51H13Fv3zf/Ru/fN//G790pvv0m53Tbm+rOwPeE7k8bCbK2OmNV9ArnlwdrzZYkYcsgb9Ih9l8TIqsXUA8iQLM9/k8IlNMqDR7K0fgUEa6KxPzsrEr2GSQRlGNT28aVsXI08ho06NBvHidJ7R1r4vFydiENN+J2StX85pZOt3JU9gW8kfYKDJvDE2zDkv5TwD8yt4rRfu3f1B1fv/iCjuwUnwssHWKFei1yF7gm1HfAY3HHukiaccqSKpAAAQAElEQVRhmWsz36BCLRKmGuS5oUFNp2VTe6rA7YnHkevY3/HFvcr6IE/LIeuDVWUKrOSlQvzawLM568IyiuWJpXG8dOR8oXWZgzM6yrO6Vs/oMrhY93Sx39Ol9a4u8PLwDO++jz11oC898qw+dv939Scf/Yb+7//uQf2f/81n9X/5f3xK/+YD9+vDn3xYX/rGU3qMl5KnLvR64rkDXbzW66gmZ0ooYk0f2HsuHiTyYC5MKZ1q2aubdYc9Rbd5pEfb66ytycDctoxBZWL6nrgldfbMHooccrHPCyERSOQzLdhnAwEcyIkLY2KlSfLBZBdkpWBTqgYaWrLPve/EHk5e5phC+qMR1BvOK7lWh/X8mTe1kfdX5Xw2pvk3Pd22j+X2C2KaGgMvuWzzAeOYQSGBXTTqOgbYZwJeMr+pq9mm0pR5SPxrg6hfNhPjuqzrupqvFwyEB+gWbqYRYBvfTOXcqmV7BD71/vfXw4PD1arnycCPAj5XAGdVuymwd9llyUYzxBGHktu8zx9v1IAJAg68ml34EzPLGjjcmqzJUTT7ouSAk0yJnQPEn31sbyCVa7gRZP8tbNsEh8R2+zRvvXFCPtbg/BNcw9THoFZj0m1TylZri4qJ4zYsssYxMMhh/Wk72OMLe4aIb7w8NoC2T7fCaDe0NpVAuVAFN8lQ5VBssXAR45ANbpBOSe4C4BHZLkb7xtNxU6ywFJmyockyRz/7t8paG/eW0ze7BgRDTDX9sa/97Wd5od5CDjDWYTuxhgZYbvskv7gVphy7Z/7CoM6YEBIpAbYwYVBrJXq1jdsTkFufljdkqxG1KnF7mL723ObKBW4eRx/4wB8S/XhKJu4dj/xhdmtdVZRr7Ik1wL+Ie1FDEqciDGK2OmmHcyvIZzhvqsnoP2bIcwB1I2qfiY/hvNnmsQxyBDQbTzT8JLpzEthYtw0yiFLkWMM4+xjuWGMDxFpOJ6egpFYZPESkZ4AEPe9klYeLbmeHB6PCg9eelvyScWVVdBidvvXDC/rIpx/Wn338a3ryYujSaoeXkU49DztnzpzRDg9t/dG+VkfX1Pktm07wnKRELx70Cg8mhdxW8cWyFth3JakqNFNqr0iz5TUt1hf0mrul9733zfqX/+379M633alzuwcqfuFYHejMfIdcu5L/sa6+qJQF+eZ0r1BLr3W/arRmKKghyFtNqcNtpq7No8eqwToKxZoRqfgMyJQa7MdK8VwldcaIVFGWDtgODcYn5xx9WleIKVCIh0BqtMXDh4t2kWtJ1zLlyiHmsR3tKErgpKaDD/Ib2JJGiAF6DDND0ZD0PwYgrxh5PQMv6SPeCa8d3v3LVawc3eAvYrbqs15kT+2zFyohFDXJoxMxHSzorpH0yXZJLhuaWjY0C3UVJeMZW3Dbdi7BdINAkh5DfEzxYdgQIuMzmW81ATUxo9kelkMJzwdGSQnpltQVdbOO9bLSPmtrf71krRddW3W6up7rxcNOP7yU+sqTS336O5f1x1/4of7HP/+a/o//8xf0P/xPn9C//ref1b/504f0wc98R5986HF9+4l9fHZ0VO7QspznzQyeX0ZWda79w6pvf+v72r+2r9msaLn2vxuxlOsr1FEKL8zU3vPi0a9SsS6alx1moaNmLgZrGINK/e4PdNy7gS5UGEf6wp5IdlRI7IV+/HcwevJIpQAxaKCI/7GWyoQsEjJUTnaMwJ74PHWLicaiAkd3DUktqSCGIepPzopA7flPJjkaUm3fIXcoRPgJEFtiLlI9Qp/RXlBBAKMiCxzM54YG+Yx074kbqtYZLX4Rbtikmi8p7Gu4bTqAxFxJh92GlaltCKOg324nwcxbHzWurSP25+f2bWLRLdxEI8BOuYmqeXml/KdklVeuHfar1bJnwyb7lQ2nBvaaDO4jbMfhIEoOpLYZM9ENsJNliRX7uo1d47Fxw/oJp9uT/OVQF/Vy7JoNhTdKDTek1hsvpbfc/dmm5m+AE30iJqNHqccj0fR8THXIR6vVxMIQja8mECnduB4e/iZlZMnhA5kbvYJDeYiLa4sntbkg3CAPUuCzaZ/Wi5TWvzSCfA3Ed+wgp+H4bpueRovacsLhx9XqcBdsi9TsBpZlO9Sj1b8d17yR1LEBARNY7loCXYx1HctCHqcG7nSV1wzzPTzIPpLbermmsztrcUvXDf7e/0fKVa0Hfc3DdR/rNR7wMlosajAdkK32REYpilYTMmiTITcVf6YNjL7rNY/4xIU52mzjxlAO1MITVjS2ZI4zAc3GxzKCWcTQs5h4OHB7kJPDt23GP8eHbra5OA90tK7SfFe9Frx4dLq4v9Rffv5RfegTX9cDX/uxnnyxV9/drlr2FGVXWeYKnINfN0gk3id4nnM+etByzqhhrqyF5xbk2JYCVdBeKfulSj3UTuzrzt1ev/rWV+kf/Nbb9fd+8xf1xted0+3nqGR2yKPUWgvcSpCF2QugKmaxqJQi9ygQ9H6BIjYq+lMaWn3kDerx2dbmiTEM4PGINg7UE8H4DWg2kbQBfpjCawQyZ0TIhYy+6lgXCB0X0nQDjw+CaDkGflu+zceUF/tjueMPfhv9KbuNHL9oedyXZH4AtpZ5nkwr7Qb2RsW2Rl1HrYc8CB/d8/DzQ4fo0+lrNa/rjLhcw/84ovqeOL39yYlMQZsHNFVkMQFd6wdzh1oen2hjftwnJ2w2k+0pOtUx2AytYx/iIMKF8WYtoBh4939Emy/zaU7Jeq18k9+DyrrRfKbk145rq8ovFM/pU/d/Q3/ykQf07/708/q3f3a/PvCXX9Gfsw8++dCT+sI3X9BDj17Wwz/a1/eeXempy6kXjzpd5mXhGuv8UJ2WrFhjlXP20o762NOPn7igp/ip5MpBr+CFJ9t/tSrFgKJncHj5KPhle4AvktcdYsabel17KFrdVZXxq3Qy6I3XdMWn8tC/Hl88mFYdHB7pwsWLTFIvNokv4rAz8HNssScSn4Kv4OVxE3/m3QgEG7iQqmR/JT1KhRazmTpqDgpIao0Gysa0uTWKJY0gJwR/OfJAkbX5RBERigSmxqTD2jbWDzTxTWxTaT9KbHTi8cNdkBEYuEujwDEMV2E6ije2gSBdB26EJA+WltG3mnG1rvtru6vL9Iygt66bagS6m6qaW8VcNwLXDq+tVqv1IRt0Dbxv2XilYdhsqYBh/yEzL9HkCNCIHKg35BacKLfa5ttGxtr8Sb1bxBvth5bbA2d7VC3/wJMTwcSHC99qD17D52SzTQeN45+MYxvHMjwQQUcNyycfU7eNbd7tAUg5qIgMM17URvFOCAlGAAwD2mQIoT6/cERLY3Q8SRw/6OsAMhA3qNFyo42vZcDtYwwRW5v4eJKSz42d5DiGbUxjyoON4xqwG78Y88ZoZz/DFZteD42+Ez3OP/gcy4d2jjUFFDBe0TDJB9pqGmtxzqke0zrWFr5B+8WDOzBPR1r3NfuIdVYtl9eWHninvB48xM73+sNa+6M1Tqu+2lc9sXpiVW6yQe6Wx7XBBzmz0RzqbnyMfc9Gnci1Thja7r+5AViesLW09bXNn1sD2oqxYmi2TzeDD+uagI+Wi54iJq5zkYFGMgjJ+GR7iKg8QvhBpmpNH5e8eGS3o/1l6sdPX9GXvv4jfYxvdP/qq0/oR08vtaxnVeZnJR6wpI4vOef4pdb0WX4QAc7LQJCw8GIwa6h1xosGLyDJrxM86IT/Uav+iMesI52dHemuMyu96y2v1N/7W7+g33r3W/QLr79bZ3g/nHUr4vCWwRjPsBYPVqV2muWM32uJz5wksWJ8gKxdimcp+lQo4TQklxmMwTFCgTCI77pNjWRu03boIG38MGl0altvMD0thvkJjuEc2+1tPojbQLBJbhokmejEu30aN9a5L0a2OqPlcDuUxA3gdVsZswCmbvsfy1n3/VGNehA5W7J0XvKaH/br2seVvs/DdTCLfVUPKrlaPOIG/ICQx6Am9bAOLUt0DC1y6XSfnHQjo+G1vIFjAMQn/NxG4AsUOXbykOg4sn0GpJIMykRZbqjDtnjdrrX2Pph3CtbuwTr1zIvX9FcPPaqPf+br+sTnHtbnv/hdfekbj+vb37+kHz+z0nOXii7t7+jacpdfNXbbv7MR/FK4nhf4tVa8dqznjMtMWqvTKnfIcZa4Vd9+7AX98MlL2MxUeUtnZYsvOrTqgzpZzwUnfDxWHs/wPmXeEoRBfyro6ZtBubyEFFUWfR/EhAb93z844qXjsi5fvqKefV3aQElZmQgGla5L2IpcSnLyskFIMUSDJe3G2xZJ4cxgA6OvSvPssL29PS14WYt2JhbUgPBxAslcA2SUrWjzn8QwNLRJzKW0DsbzEwQJ2g0bWSoIEq0d8LRtQxsi23odDnoJ8Qbui9t0pV22oSSZtnwouTb2iYN1jklKguEWwRtHXrnMKUjr1nWTjUB3k9Vzq5xTI3Dh0uWDw+XyMgeebx7JucEGlNjrbDwOD85pbzhvvMpu9CaENF0KPQ3rgs1pveHNexq2sW+j9iEBZIiTgqJFcNrvp7Wjxfnr+f6k2EOdrmvCS+ewrfuPBf3A3mNMnxqhT4MQAbWKUzF9A/EJBgo8pzROHH20ZRRsGU+TAhUxXGvgP6EdqnbBlAsTssPYvWH0sV8iyNamypY/1WrGnpAKy+AxgacUmMF+sssxvqn1RmDr9jGm/uK+ZZ/YxdgumBTag8x5W35ubEM+x83R9iQd6k2Z0h1N8I3uZL7jGEHwyo22coOdsIbva/T92l+vx3pxZsEoUtaNr/zUH71vyQuH/3HEfrXu1fe9hljUwmYZ6oYnl/O53ejYNh9tfFPbdTqd22IPJf1vVMe1w7bL8cw0yvAxTawIxxpAw2piD23bwSEePxPaQGx6OowbslZTxS8Y0wr6DXia1Ir6a+l0sAo9+ew13f/g9/TvP/glfft7L+jyEQ9Yul193VPyoKmjQxXGJXlR6+lPT5GBb8BX5ATmhUO0OjBTxlyZC2qEIqn9WiVWOr9T5f9DwLe/4Q793t99p/7WO1+vV919VnNeOPyva3TEDx6k/K+A9Ly8lFho0e1ql19lFryIBLn69Yq61qJXPEt1A6ilptfdAPPVeZE1HhpGk0mV+muMFN5rLmgzjNSdOp7PpM24omjjHmMbapsGdIM/FZknkG0D2oCs5SNPmxva1k+wzXU8vpZZZ5h/SYy1TLFtX/GPJo9xLVdVzqE1c7nmZZP1fQCuMp5HH3jHjf7FcrW/S330NcuVWvujfr0O742egas1x7jB0QZaLsYT+fBA6TELxi5HSB6jqQ9BfRO/ocwNYUb7yc9Up2Ru3wi2NYJcFZ9g/QV8qpvP1M1mjEGvVV2DXkuS9d1c8zO36cLVXs9fXOvqfoffeZW8bcQ5Ep0lxhlV7ajyohDtZbdKO700P5TKvnKxVCyq1hzoS14IDvpdfj1c6GvfekZf/9aTenF/Ld7yeAEp5BWPsqnKesSZfCmPR9QK6ju9xwAAEABJREFUBTmCl+tgUn2/7V0r9n7xWEH76LDt6N+cvVD0wouX9Mwzz/Mty6rFY6nJ8yDWGiXRBw4Wxlf45gjnHmBr9MgL6ApxyauGtJdKSZ07d1a7u7vMdypT5Ad8IREGezaoMRgWuqHAwG2HYKrVeHwQ41tkeZIrJ1moydpZD9980LU4GJu6P22toEdETImUnAOmqU0O64kt/gih5gNjfRC4taGOiQl6CTU0GyyHM3+RObl8h15Lr2x5CzfTCHQ3UzG3arl+BC4fLC8uaz5zuKp8c1WDzaRk403wRqsqbOCitik5DZJWqNI2Sgua3szALdt5ExvmJ0ztYCunkXwCBzCx3cAPcj7JxCdBg9PE+peD7RjmJ7wc38mGznGRm8Im2URvHG84oIJvjbIZ8EnNMnziekxbrHbyYTzGxhaufQo9wyL5xLRfwbYJplhYYkMobkwBcnCxmrF3fQTiYoR9gyJOYF+RVGyi2Qzhg7btfxI8Xy0B/oSBdb4Jam3XEgQbYNmwTpzX+EnxCdt6x6ojllsDkhuV+Ca8KUnMhX7IC8OVChIbU3yxRm1nH/s30EdKk78N7BmPHp/Kna/W6CNyfx15dBhHHmS95B93Vb72PVxmHq6iBM9mqjxZRw0N/SsirJIoroW4LZRryTbeLF5qazbUM8lMbZiWYYKpm8JUG17Dn+OaMzXMvxzYlvAb09YmoWUQyYPjtUnxQeKeB6dlmWvFrxx1fkZ1cY5fNg70kU8+pI9/9qt66oUjHdVdvrHdY1/uEHcmMZ6z3YVY9jx0sNJ4gNNiFzFzxGB1s3l7sBMJC4NQ6FzXdZpQyCvy7+3MdPedt+nXfvmt+q//8Pf0lje9RufP7ZJDIgwPYzNehnbViwe9+Xn13Tm+Sz5DPTs67Oc65EVkzcNfzM4o+RWmL2d02HfaX890WHe01hnqPqsVdJW7xELGi9M6LT+jlf9TqIHcOvNgHWdYO8aC/pZhuOjDMI6i7NTAJw0uk0xsU5v/0d/JJja+aLHDnJgpyw1EynAcy0wH4KYhRlGyN2w32DuCbVLWW2aYn8AqpRZ/1pYnHZ8YAZIHVAW+gD3BOFetWQ/rLJd7dS/0Na+1CXiJj7t4RuYG/2Kf3dU+y3pFnHWQiyTe0wMkRGK7KBgLo6J3H6YaUYgOcOV1cOrJbqA2PbajdZ2P7QY/xotEXNgU0ox+jAicprFaLVdar9fqWPuL+R629Ipaz/It/hvfcI/uuON2LRZ7KqyvZP3Xfkd9P1PPr23hc4r1rFmn5MW4VqnyBUX2DDQemhUpeAlZHQm1tLPg140FLzc7evyZa/rW95/R9x5/URf2g7W5x9o9p+h2WI+FNY+sr+wl/FlVvOUriZWcZRQP77GmJyyDAJX5rPxiQU+0LnPlbE9H7IGnn7mkp595kT6cUUnk1MgUiII9TJAKevL2yo5cxbUTUIBLyYfhtugPlKxwRaUUut6p/btd/NIj/oIJTxIkPobbAW8M7aR8YJljEX7bhhCkRGidUSgVW/s2WGY0mXVGNp8gbzA+CRwzm41jOaoYRezs6ya6UEdLI4oCWVoHJt+JWmekOptciMhLD4sHIWz/f33div+zjUD3s5nfsv6bHgGepjiR9p447HWJgzOSkzP51qewceVNTEHB4RKlY4clGzfYpMPJlegNzhmbCmXbhohlWTsM2aKmkQU1MN1AxCImmz3Ik7JeitwGegSYKPl4KeC+uV7K5nq5iFmoYQBpjnlqSeo0BDXM28Y30QpTW52Dr+Bbv23LYUZkDvnhm9wORZfJcWUjQKXZ4psxV7EdoGngGq2E6fHjhsCcBDLnbt/ak3CcCVyoIYgVPqGhCUqVQNqOmhJQ8tBf9NeNBcocEVD3DyIftKSVZSdBaeSkaxudfSZky4ENDKwcpxLIwI0HkeDGXbmp0gvbYIQaeaq2NgLGiDshYzP0CzFxiEmfEoSBsNXJR9B/lq88Rjw0EV+Nr+jWYMk362u+Fa+1HvZRnlMpl+/o9tb6KX9Hfb247LsXl7UEN/bs+1Rl8kkNrSK0aJIvQbR/3MjtZMyloqDDHifXFcgqMJ1Q6eqgS0UCO2j4K+gMJo6O0/AVSXMLbgM2mE7Dc9rmzQVwv6zZU3OPv9R1M56J1koeNoM692unQx7oD+fn9CTf8n7yS9/T//ujf6UHvvG4/O9zHKz3OAPOKLBzOBzJxzqj3kLdXuOFCSjEE3NDqRI62824ExQeaJJfNpRL5pRvX3sexmjfdnZXb37zG/We97xT73jXm7Vz/jb5xecaD3eXlx2/sOzo8iHfEh/s6NIRFLx4uKMLy4UurBZ60XTC0VwXDsHBXJdsf4D9/o5euAagL+7P+YZ5BjpQ9MJV6Tnw7JVOz1wGV8HlomcuQS8WXrbWev7SSvvLYGg75rfSJXj65bnyWq2MfQ8azzjAYiN3WzQbmowx9jiH5988A2R9m2nO2GFP2q9oM28sjmGsCwrk+ATgYoQl1zDxhN3ILA8c23wz5+YTg+DhNGpR9IaUjs/iq/RnBT2Kkkd9eWFZZ0/XM7ddfqn/opVr/vAz13rtzq4crer+0Tr7Jc+sS/aG4/TEqxQamdSoDSoVRlZFVPo4rZ1hPG1v4CbTNp7EcYwkzgaMXTaMcSnGbftNNoFfZihHvyGGaIMQ+VOUQtv1pZKzo/DQLtZ24WG9cCrMCHh+b6ZX33uH7rxtT3PyaNWp1DnrtyhLVe2W4EgVh2SFyC8ivOiW9Y669S5YaLaSOnIW+sxbiWyXvKAz1vJLx6fuf1g/ePJAlw8WOoo9Xjp2tGKe1vhkoU72TU2ChPcq+4Z7gehfRz1WcyipX6faFyLkX3P/OYIeasbLzSU99v1n9dSTl9WvZpqVXZXYERsM77myjQ9xy6GyXFMUfqERnUcuUmPAODFPopgCy4tUMi7+9bHpas8vjgvdcdttOru3S1nMq+e3Yc08Aq8/6m1zAsUIV0Yhiec1CY2JBv3AZph72VRJasSuQI3a3jLAklWP0PbuSzO2AygNGNMX6wypEKeIZd+A6xiTemi4xmnttTWDdVJ/isXNgGTOsq/laLUuF1nzV/US/2ES3fr733QEuv9Ns99K/lNH4Gk9c6XsnH2OG+sVNnH1xksfkCDZuOmNyqHgjR1tA4cGObu+bUTRBm4CXNSQahsal4FSiXnEeA06IjU++UyULb7tgPkGYgZO1h8DD+zdxrRd5rfRhHxsy07zqNtFKGokJi1SUY1k2cAMvNs+cINiWl0YNpl9Jp5xCpCMWcG5cPiW9G2gcisIFTsgdx0QPIkNUxiwwXa0SQ22+It5sM7Ufs69RlY5EHt827wEcbg3EEauUeRJGskNq40x8Vpdrg0eNSb0FyZHBPatb5FtLMJySdwDRlvz6NCjQkabWIMPPDUM/GBj3rGd37EmsMDwxYYglViVBLaFHeTEaX4tNqPYajYVemPwdbzBbmzj1+KYMhasZVWCDhAPjKF1X+WXtlpjHzzTxexCN38Fd1k6+hOuo6WeX+fsmZVmfeUBpd3gecDyWDvnRD0X1fkbikjfkPgEOEHdP8DV+uX+bMN9s6JR19YMYRi3SW7dAI8LIKFrYVnQ4BrbGcxCRlsxfgJKnlaCtmvtWJlFM+pc8Ex1Rtd48Pnh80f64iNP6pMPfEf3f/WH7aXjMM7yMLTHTZ6HFda38PeaxFEivlHIV0ZertOFmDYwKb6Bt/3Qq5Q1a9zo+cZUEvEOGOjHn3pB93/pW/r8Q9/SZx/8lj7zwLf0uQe/A/8o/KP69APQB7+rTz8I/0XjO/r0l8BDj+ozXwLIPouNfe7/4mO6/4vf1eehn2uAx/b+L32bHN/R56ENX/yOPtfwqOz3+S99V/c/9Jj+6qHv6wHow9/5sZ554TK/BlAn45WsyaFrqWRegg+6vllvNJvc1OvDOpbERobLMU+Di3DE8idOmznFceDRkXPDIx9yIqekDW9fYgRj2cCMB2dIMO6tTSJUTFU3gBeQZBEEL4t13BtLCl5lubiq3Qvxwhv3xSzppf4+8F/yiK2j5Sov9TyMraNLPyy3PcY6COohPLkkSlZt7ZDPLiMpxmefsPUatb3tNoAZZKnEt4Fa6Aa9HGI2ng+uUWbbGOyRNJ/mK2RyKuqAIgvyG4QcdanCPp0xxx0T1lH8DPr619yju+/ggb2u2CnsGH41aA6FdTzrGeUjmksl57J44O9yR12/GDHXbC3iGpXEvZI5YQMwDjO9cGmpb7DXvvDF7+nRH1zURX5j6ssuv3YstCZP5XWnqmjFryi1jRP9oy7zLR31iZxJzQFdU/+aF6h95vaJ5y7ry197TN957ClduHjEi0knoSvYiRcbmab4q0p+b8lCP4CoDEMVdG0/JwxW6RcP8w7D2Imez/m15/zZszp/9gy/qMwl+pboAlop0HRCIm9gXtMgbBAPVo3CxAahY54+I8dUk13SQDS2SUssRIztwBQ3qE8tJ/60j32EH73EtMWzLqRBn+iy8XwyLv4M2oYYky6idvsZXfvPSFuiW3833QiwRG+6mm4VtDUCj/3r/8NyuY6rl/eXV5aryr2B7ceODg439qPEN3HenH1f2XwpHwaWT1A7jXwieeOCcQMTpdm/JFWilxzb+Il2tjU4KF7SjoK4WsyTNkLmXDfGlJvwL2lnm+AACxIYJ+NPccmjAZDxSg4qbhv4DgehbRmgps32SVKcQoUCbNMOe2vI1XQ+PBtsb/+U54CJ4gYKj91Qj8Ok0nNHviaDRy0I0R0UG8JY55ZpRGhA6mTfbJtq/gRoNjQGH3QxApn9jKYbc7td4cO+pthZP+U1JUKri5LIQy6EmDWestR8+Wqq0ZYv0IVijGe5YwbGQR733aApTGRZj5y3BV48kodmwLpGts+sPLVa1Au7dyx5LCDxT7iuRn2W94yn+jrrV/5m0TURZ9ojEaGg8PReYCYFTtSl47+ks+6p9ccImXeMDag7wLbc/E+CfV9aH6p8Y8qCFE9Pogtar6u6smAaeMiJhfpyTk+/sNQDX/mRPvH5b+trPBC9cDn5/vOcsjuvnoeWSk3iTPB6FQ8W8kA3uGOhgr7QLu4o/FRPzzejNXpcs71odMx8V5L8oeVyqR/+8Ef6/P1f0wc/9Ff69x/8HPh0wx9/8DP64z/93IA/+7z++M/uHwH/58f4Dx/6vP7Dh+/Xn3zoC/r/QB3ngx/+K/3pR76gP/3o/fpz8KG/uF8f+ovP68Mf+xwwvV8f+dgX9JG/NP5KH/n4X+mjf/mAPvbJB/XxTz/U8KnPfoWHt0f11DMvqudXgq7bURHVu7sNqWTep34eU7EmRC/F7rXN9QjGKTKxS2KAwLaNmVp7mP+Jn9ZIYB9Nf5wLX+K4HazFRmkHsYL2hNr4VPBwmgZ1x2jjPcKvgrniJ5J1TX7K6K49/IG3/9S9EQeLuqz5TM/X5VWEZkwit+qLUG17JeX9Em6DcH22dX7z4o82n5u+idFDtdAzi9AAABAASURBVGlbvd3etnWfB+CFoXmqcAT8Rxl9ruiG3NSDdrCxPlT7nplle7C+Z6zN4n70qTe89l7dc+dZts1aM77xL4XV77XPeu74FbH4QZ2XEgKoUGApHbSTH+5Le8AvtKmWvsrARsQWD/5rftV74WLVpz/3SHtJ/u4PX9Cl/dQBv+Ct+BJglbtasjeX/Aqzjjl70JhpTV8Yd/XQ4JfLMtvhl5eZDtehK4eVfXxNX/nG9/WFLz6iH/34ea1W5KeudN5Wg1RYb9r8MTCMh4qp6zVEM4Bloj+pZB+Lny/DccDO7kJ33nmHdqFdwYYYnuMgR9BPj+8JEArxECvQ2A46rM1geEYgC8Y4oE1H3MRxQthvitV0zi04KHbmkvoGUDeyVg80JwRW5hs1D9Q6IdvY3pQBIC4xCK3C62jNq8j3I9Y/dX/Y5Rb+5keA3fc3n/RWxp9tBF64fG3/0pX9J1Z9cN+ZZWSnysZm96njNCnsxcwqcQgIudnkwEvsctz8yYZlM7YNGggjOUCwD9DkyEy324GMexIhCxDpUtYbtp3Q2pvDAVt4wmKrDZKbaKaIoY3MNoNs8MlmU7ApzaYm+VynKTHTfdrAccY+ZMi2FeqYNwIhWlwGD5qnUGk7QYr7FLz1IU5xJgrKYZ+CMnoIBr0ZMIyBdQOCGmp1vBzswpRQ9H2oKzc3eNsm9kZgFxSZIwLjBtq+GddGg37SZ2LRbGN0bJ+tPcxXNLtKbKPFGeP10H6Uew3RbH4el8muEtxo9dDnNMjJfUa4Ur/woQ6cmw9JG7UfstpQr7PxuNgu0ZsGffZDT894+cW574OHR8LX7qDU8mK3uHztU+9/Hwubgf4J1/ywf5rl/fiqr+v1qs+eQnseOtb9mspDlXaQMyk+qTHIa9owyoWl2zHa5Ehj1CebKpAZSYyET3zCgLc8mhwp1H7bSGRoWEWpavsWF4nlwL6F03i5PmIM1urmM5VurstXl7p2IL623tXzz1V98pOPgIf18Def0aVLBds9rdYz0W1iM0gzHrrhyKLkySXNk0+mDVWtFnJiveFLKSoUUEpp89YzdobnzPbr9VpXKeTi5SNd2e90aX/R/tGTywc7uny4w8PUni4f7OkKuHa4J+Mq/IBdXT3YHWRHe7q6RA+uLpEd7baHuKNV0XIlraCrVafV2pjRL2POg5yxUNUu47ervs50hP3+Qa+Dw161zhmzM02+XIX4AlrRzr8iz4P7wBKWx7ky9qZT/603mk0yYugnm2DsrAvWTCDfhu23215n9jO25RNf2z5x/FQSz/Ybndcoeq+NAUmtoq+pNfI1XyyteBFlj/T8ArLf19WRxMGkn/y3u+78b5b/oM96gVy10j/vtYDS1lBDz/itgWmFVgX1NTBosBqQcp+PUVry5NyuIAAWp2yQZCqmsTM/oclSHguDptIxGgSPjvGX1y20sqeTFSD15O3Rs78Zt9fcd4de/7q7ddddZ3nQP2Tdr9ChZ8ySLyIK66CUmcTaFnEiVkRZq/KLyLqr/JKYRCxkoT/0t6upjrgd417qQn1/Xleu7vLi/R39yQcf0Mc/9R09f0m6xho+WJ/h14/zKjt36zDO6LDuaakz/D6xq6OYaZkzrXglWqnoiHhXD9d6+Ns/0kc++oD+4i+/pOdfPGQOFtJsoTLvVGYUwFcJnapmtMVYiDji5WbAjpQLiZec4pcmv4rZxfAAsvC7pH6WRhKndL3uu+9und3DJytz2zMXOQC7YDw8nwMNNT5SDAG2UGquxG3A3nSay4qvEcS1jMUlzJkDyf6WJT7XQZRPvUnfCN1y2gZGicB+QQ2tphhsITJsZwTjiQl5UoQ61gV/yguhuHy4XixJdeu6CUeguwlrulXSqRE4uHj1hdWqf1Dd4kofJfjmixtxcDR5+6W6ItDJG3mD8QE9OHSzoTR9ZGqAaOfPgPgZbF86bjsWqMGHx0vhp9lcp4/Usez6Oj2czmWb4LA0n+244rPVcnoswgKAJ3o63viB5ZgbGMTwmMD4s8Gxp4c184Gt85p3EFN7JYcupVA3NbR0nh+Jrij4MGxrGhzG5o0p3iQzNaw7hiiJuDnAhdnPN4nJxj4TsuUbxs12k81QZ1JPNGzkY9ygAwFvQLCRCKXgw7ZhPXxwFwr6EBi5hsbT9jhVHg76vlfPN3XrPqDqEV1bR3f5ygu16mU8XPVn5vtdLc/VtZ5eE9Q3x574PQ8qLRd5G0XmupK6BiSrgF6izy0ENW+3T/JqPpbFJh5xmn+cGHfb3AgYcU0+KY9LUlNPd+e8cLA0dLg8Aistds6pm53Tk09d1h//h0/qy1/5vp559kjrnm94F3epm9+m4CGkMsaUoFLEX6VGho7bcSJMWqYoTlzbssmmySig8KDWdXPseQTiaYIw6rqFSrejNQ/9ax6EVrEjY113OI92eeAw3UG229rWGes42V7V3RM2a14aeh6ujDV0TX96w/8oCwgetIJcQc7qF5KVeDEprd8d9UhzejqjlzOxdqRWZ7cZYzox8BH4xMAz3m3+kLnPRkwyOtva6GJrLVhv+WlEswvVkbo92Wzzk8x0ihXkqga+lfwtBtRy+/bMa1+DMQ/1LOp1n1dXEc+rL5fdr5+G5/nFcLXSwzxFPsfy8ncOjqPaB2OR8t5v9Tg/cC5SKlwDwb2K3KZETXamx8CI67hNTIx/UjuaPlq8Yzsxh/gyi9ufWFHLICmdWGO9ejZ69S8YvEAsZqGdedGb3vAavf2X3qCuO5LKkcqsqhAxVmt1PKDPy1yz4jVRydsreenIssbW6KEcwuKP4wADfELFc49vsPZS57Tv/5PCH1/g14+v6X/6n/9UH/iTT+iBL39PTzy31ItXZzrsb+NF43YtAwpWeYcO2KcvXEp95/sv4Pd1/fEHP6mPfvxBXj6e0IXLvVas/UptZFPlAb72S80W0mweqqt9tS+/XBN1DC8gM+piIMZ7umtV4o1NEfJSaK40o/8zXjrm0Ne8+h7t7s2V/kf6mONhzAmNT4JwP2HCgK8hYQYSRIN9AuFEJ9vAHjE2SfzcojG2B2q/CYFDUnOST/yZOl6lbUpImU5r03oD0+MLWy7a9DcL9tTMjGfp+qj5LMlfZDQOMbh13YQjwNz8TVd1K9/POgLPP3/54qLMv1m1c3nNidlzWFSDDVy5m0iprhAVmdiEaQSbkcMqfUB5Q6LmCBg2KHZpWG66BczYs7nB1A5sDIg2gOH8cHrsIbTbgYET7EZm3nKj5UVg6niWGYiavWWNJ8ZxIjcG2HboBzUiCoNggaPhA+o0gnFqfqOd9S3ZlAD5ICMYskKb3tCgEnjrsnWUbKaWcVNrNvBDrMk8VKOOqtCUm0hyDYN5Np6SoeIFcmwTfrIPlBUMPujhB19Cw1ge9Au2pXf8dMNlQLmaXFtzjLl8mIdjjQiEFbR4OLltOFZsbMhvHX0f7KgZXeMZL3pJP0abJrdeIiwY5c0XS4TON6Fn/fJApTUPQj0Lu6+zQ3Cxxuz5c/vnGBH91L9Pvf/v9/1KL9a+PNZX9T1elTp67qCmrS/Ub95zU6nBfWv1M3CNWkaNOcL6xMewPunnNggv1NfBtgZh8VCDO+A4J+wR2qbFGXlIW1VBDWFP/3rRzVTZwxcuHekrX/u+nnz2gBeSXWTntepN+QaUJ5WCXcvGw4taFKI7oePAOrbg3QdZTw7R3gAb1xiMmWvqeEjruk4FanllYCs6LtZrUa+uoUI3wLbxnD/Wh3WF+mV0ZC0DsAuZt2xAzZl6+lnbi8ZclRePQBZu88KRhl9A/JJhOS8oCVVZyHa1alhDlcjEF/Fdt+cxMrFRA2ybs0Fmecp74rTcvoMsFV4bRkqWxRatNAaEomJrIHPMMMUWQowcfGlYTjhlSK0OywgcnBuBohooK/JKvH5CqPKOfoHnxx8vM17Qy/j71B+9rx4cHD1ea3mm7+OA4VHPh2MH8U/mpw/kthwTanN9zFMA+kGJMnBr1LzHyfYDtb99RmDI1eIMthr86Dfdg09WoCFskrUhZAM2fvSxYhx8g18611EVsVaCojUrbCXVI732VXfonb/0Wt13z1ktePmY8VIx61JdC1SUtcOnENwIovYSLx8NLbNlRqpQrP1Ka+LHmqt+Oej2dO0o278Q/rVHfqgHvvJdffr+b+ovPvUVfeSTX9VffuZhferz39FnH/ie7v/iD3X/gz/UZz7/PX3yM4823P/Aj/SVrz+tH/zoqi5dEet9T2t+4etrUSVn61dXlQXQt+TFiqIldErKZR4KULoPGuXplQ4EOnW8eCjXjNGhdnZSd999Xvfeewc8/eBsSI8lY8I0YyMN88zYk6OthYnaZsMHtilcB5qkRp/oDc9/pV0JGhgF1HLUMgJdwBjbcvPRbCVMADmwI/zgB9N8BCMhs17YCR4BPU7GYguZKiteqp9d13Khu3b+yFa3cPONQHfzlXSrotMj8Bf/wz8+ePV99z6+7sszfCN4VLmRJwdMz27ta6+slS2oASmJAzOzsDkHYNY2a7CBDbYvOj6x3ejgs8E+1tEglA+HAYRFFMSdkPCJLKEBNcxPcNuY2qZuT0h8Et8JlucpWTa9xnqTroEErS8a+tV8hM2EhE90x2iHYjvkGAH86RpXYje2LdugDeAUDBrcjKJRPrjMD75yRfhxXxzi0YnKfKBVwAcHcTaKBLsAHk/TE6C2sC160wof8LY9CTK2/qaavmX1nMFwDbaiXzRYEYRo/DHFlvKjITXkCWIZQ8xwLaDVbTsefNynNoZjXeYr/ToBklTDPtTo+gaEKvGM4E5Xo6oSp4f2tNdgBdZVWteyX2P27LrMnrrn+XuI5H78dLA3Lqz7fKQPrQHxUz319c7baikKt8lTmyxZQYwToV2j6wnkHr+TNLBL2ca6Bqqim6fG1bEKtqfQ1i+yRrGhlmReKIWYtMk/xEq4okp9ztjNeYhYzLVmLS3p0LJPXTsIHa3m6vOM+tjT0ZLx6nkI4ZeJwi8lLFIlD2R8EMvxDFiupDLXriFZkwhZA3PBcUJV2KPPcRwwQjZ8IhIPruStrHiBHMDCD5AG8UxdfxAz3TasG+EaN0AnkGQJdcSbMCPpjFJnjJG/qTVmtPkFpvB1MA+ByRnYfDyuWFfqrhRZyevcQdtwn2EVDLipYd4621YEuAk3bEIB47oD+eCbRKfKsU0YwWIntTgIPGe17ZEY5g/+OOZoR5iKLZcahXGOIQZ5cQj2Q/BwWKFtX/SV+feCTvW1ZI3CFORzhPrxotu50Ar7aR+l5AP/+p9cWff9M+s+L7Cc1JO7p0bXkfBi/EWnEgT9r+T3uGAiqxsN+kFitzE77gNy+00IlLYxmp99bHMayLd9aLqEBvsmNUVDyr8EBOtEXaGeqoweTa+OV9/s+VK7HurO2xd6yxtfycvHa3T+TNVcR5rxYjHDBydV9k/wgF9Kp+EvJB7wxWv0MZBRf2kFlLZMnTZUtGZcgpfoIPICc9qTAAAQAElEQVSKl94Vv4I8f3Gprz7yI148HtKff+xBffCjD4Av6s/+4iv60F9+XR/6C+Nr+tgnH9EXHnxcj33/UBev7PGFwW2s9bOE3lGlphqMrfcHtXSzVMQSrMS21lRbIT8NakrJNRpEEJHcNgptd1eMTzAu588v9IY3vEp3vOKMZmydZG15zFlqxE+1vPQ1DOKbDjKiWjbBKamRlKQpQgzKwNMIFJWgpo4x5AjiB3Y5wPoG4SfZLtzG134Q5ENM+29An8zbhlSa1lQyJxoRrITUDMvOt5fDVa1PlT4vPfbh3+etVLf+bsIRmHbhTVjarZI2I1BKHi6Pji5ePnpk1efFys03+ZZTPC34JhFR24HEFzxSevNyA+ebEc4SNjgidmyws4OAHAVqvNts/IQ2bPOjrB0MyE2bDXLzhtv/X/b+LNi26zrPBP+59j7nduhBiL3YgH0vsRVlSabTlixLstWR6czKtNOZFfZzPVVEPeGloqKe8sERFZGsenCVK6rKgchwpS1LckplkabVCxIpsRdIggSIhmgubnOavfeaY9T3j7XXPudegDRJkRDAuAf7P2PO0c0xx2zWnHvde2E/ps+GWccyl2e4fj2+mWzmn6ZJPLafeGxq1F0279lgmWGZ4w1y4TJdIRvbT1VSas4Q1IkzRFlSK7nqx7YumGeQTOTmANSDeProh2PIsboe+OKjcNvITUNNVAtJIWjD1A98qnI7Ubr4sQwHgSDgWTYjnoWHOsEw7hSsN/nMa3wGfqJ8hqrsOrD+ro68987D8Vrs5Oj7gTMSg9GhsPCX4MSv+zXZdI32idLIE27kKbKBbjhYjxwMXB9juMLD/aFhuffVj33sP//3O6qj/Lp6fPzUeozPbDI3I/3GpQhHo+OnvWofftBmlRFGIdADsw70mhxsdcwzAnnlzb4M6uZ/UzCHrpfZx/U80qINQScP0cYBh6lEfU2+RnXm5WJvTxduvZ1jxlKrdWrTJZ9MWO4aOWh0vgYXevLhgj6rh8T+4Hb0LD/FJ34mRUldTzXKDVZqHDfarDbQUOOwttzb197+vhacYNwmiv/Zj33ijIkY6AK3R6k+xLajLhcGskX75CC3UFHzGn4A+5p4M5LoBw66E0d8i2EQRMOykY8Nc3ajrLEJBWPoWKLqJ3PTPOuY38lZnNILdI3SIe6JShM98THZBe112nFbUTq2LRCfbap8yqfrtWZqPqaC8TKv80VSZ/8YwYqYVqasjfUojb1tIobHemtP3PfRXzik+9/253A1PrwZ+yNr2uu9Ea8KhFTx0sUtTaZOgCSPAuiS6M7IdJSnGKlhEEbxkr4LxDWY+50ZO9+JTeILjsqe+kSFTtuBoWCuZ+l0KokPdxZ1ZUsNhjpz9ED+I0V7Q+iu2y/og+99o158+1KLuKpYX0Wvq9mI/LZsalxaacSNgdiC5NLazLe6q3SNPIQ2HhOescdHh1z217S/1N75mxT+/3D0PR2sFrrC/cd/6fyxi2t97dGr+vKDl/TVR67osSc3unR14LJxTr3dKi1u5bp0hi8QQpujldqZsxpYV23B/OXLg8E3B17fNtb0/pmlmhx/p+udfnQoq5QAkwBPwHh05jtr1m87xNuSBu7ibceb3/gq7e81iS8kgj7UPCMXzmmQV/cx+DWCDlzGPf3GhPTAklOfMA3LAzuqCoTm5ZZO9djxXZ9hvbk80+LhvOMsoAWlzC+cKtvG8RUffRJRH7KhYD+QFsq2XEcMF1fr8cHV8eZAZEw3fp6XGRiel1HdCOoZGXj44uL40cef+sQm9EjXwLYDErX0Qg0lmwo1meVfsFmQgh/QRD/UOZTMi3xawMgxsC5E5gWbSLBBzyiZ62xCczl39cTvDFFu3iZpR9uyqsyz7lvSYHs1/nN6lgeBEqIMb0SRSdy0V/yEfy2qT8isa7ju/LQ5WdhjrXKCXiPyab+i4kbIGUI+IZwjgp+U7QTdpJzOPXA5sBl5UCV+A1kQMERVxpQqZbsKmkwljHlM4JTXsqUJRKXLc0IGrqte1HLgnBRcNmjD/jrGxgh1DAYhETFt0/egYt4M63YcmWJS7bhN10caHC0DFHWNDcq7OvLZh/VHZAanJXWSMPbO4WnkQd4LPlxxGNKMMVv03i6NffnEfv/6VanRG31bP8Pe/kG09vCm5yXWCGf4VMXOYb47LvrrGJIMV36Jp9OZHh29kGXGlJdQIA90C+QVVRm4YczI4ZaHa2ypsyamfEmm1jVwU3YuBzrPhG2NpkXb4wAqrddrLhfHtN61f2ZQG7pWfIM5xlrdf4wi12qLrjMXlhqWodY5g45g2Kj52wf65Mw12lMkfkIVtIPZgdRWUMhMxxE/HXviWCzUOMWjoUDWe5/GbTPKh2KYavhtTgbmnlSu05AEX+Yb2IpYZOqkVLIwqDK0dGjFMVnHupSTNRfsJFll6wHLqctwgwXHG9rjYNUWocgVIWyYT8eqwyL+beY+TEgO0kkOGaNuUCbesJ4ceipcB0nuUk0BLR/QzJQRMGzTicUYY/Lj7hEp/rd1+AFq/kGtdxqzbCQfHd+Wea049hWHyHUhtBlT45j+N3qOaPr+jOEy4X5Hn/Vx3N+jfckX1k5fwuip3kMRUf2a+9bdnmWR23wleoB6B7OeD7Gud+wnnOh09AxE+JdG+odLcjPl2fue/Rg07k/pWT8d2wzGQK0xrm1rS7eRwZBoY2AMFsyXZH2cY/6//hW36L1vfaVe/dKbdH6f9RCsC4763E6UjcNpsPPnEttBTDEoI0ajjYN7Y22JC3wyt0gB7Q1uQo362XNntNhfSDZtKb4I1PHhIXJmydkzCi7mx8RjrDM1omOsiW3NvD7G/6ofa83bmc6lQHvScI71TnuBLB0D/ez4HLh8GOtDzs6OSSMxbKS2UWIbprzNSTowgT6QB3FZSS4tS/aLV7zsLr32Na/QnXfcTG6PiXOjQN6JhaaU5MHUY1/jRIenuYBH+kEX0J/SM40bfJh8ZJRtSkwfWe76CR/dnY+pPFI33NZEJdOyI3xTI9ELYF/JOJvnNkyT9ibahApxNImzUJK3ZGyxO97wtkNjfu6wL77jNYKzG5/nKAPDc9TOjWb+yhl4ePO1x5764jrao6uu1YaV54dVshUlm1smq9dtZKsFmaboZKKBLAw20DDgBZhklqdYtDLPOM1HDX+5hbZ0quN+ZzOXbWsfhm1Nv12wr5zyRxv05xm2NBTsPsU3NWjodLsl2/Ig+KTXOLcOLsmYf58CSmSNzR0l2Dwz1ODR2y2Nog0ZCaBMwXIDb0luzU/qFRsHtaLEWhsp/K0KsUiEvEXKsSLGS6Msu9kit9Q8l5GjVbr8clsF2ggDnn1V+VTdOkHjeLA1PinNutCSW9+gvrOPqd2ANz2QyCGBRyHlB4gR2Jn2U3yKKr4Pd8gDxsgDb+QJMpKbKsPzHJ4xxpBjX3BnGL7UQw/c99F/xpOWPH+bn6cvB3eO4eImhq9x1zj0ozp4KFGuWIM40mtiO8o0Dz+A+xIVr/tqvaKpiYeic2QE5cCP5VXPFJ+CeTMsK1jXQMmy4lG+ltIObcH2uYFK08BDdPDDlHUdHEySg4caA8KBQr5YLDFoncPgijFdScMISLZ1sWn0UfSVpS7/JM7Tc6DgmLGHZ1kF7zLtVb36GGqtaRgWBUqoYUdfPJ9b0AIuTB3OIAmOat1MJcJsGihPEPWButBp10L84IuOzwUon4ppS12WlcAAz2XidMIa5YEgkr5vNmuEXc2B0PnELoCpEfS/xs/9MN8UBOXAn2E9wzzY1e+pTP9hWFagXeuH7W27kwkbyTaFrdx5Q03W78UT45fU0SWfAbyfdyb/JkJj71w4AKc6XxbWnd5Gu9ylP45NPElHv6PPwSoeDg0PjDFcjVwQziBcy7FQIVvEkUk8wHnqUfFB0Glbfiosq/hdBsTqPsWOmjfBfp2rwC8fbOFTwJz2kjzFhKArABF1bWF5YtOkNpDtRjwhmkE+KHpT0oG9xUJZl+aN9jmQ33om9L53vFZve/1Lddete1omFw8upAOH9BZd6WT61B8LKZhM5L3htLlxKEzaCkDb/GYyuXn14yMlfddAu+h2LoW5GJTLBX1p6p31KClaw+1QtLcQ25pyoHO1dmmfdZtez1woMli/zFvRjttPvnBorDkJe5IU9K+lWC/8QidZ2+LCUcBHuky/BLwGFig3dJa099rXvFyvefXLtM8Fp9FWQ8fxB/Mqid9ddXdICXlNxpj+wvccDLdNkxAFPOtDNPOrzK+pjh3ds451A6fmVx0HLhudBgOb2X/f6qEi861vVFlyb1V1NeTawbwJQmeC85Va4H242sd4iN3wq+f0Wd5B4ejG53mZAVbe8zKuG0Fdl4GLv/3leOihh79xsBofOB7jGxsOFpy0FCzoNFjI7HlYZS3YZEV7gQb8CV3BpjQhKc8I2UewbA32m8meAqxtOaFSyWHmNVDJzLM8ql2V7lxGfadjvdOYbaxrnNY9qbv9lOulj5LLEE11+kCFkHebUZX5ZTmial9sYkIjyYkx50v8JHzBF8qNen2qjBPzFZgC6xnmWQ5sg5APXqgH4xE8sdNlg5zwUfBrMkOPMmplispE4XncrEex9B1/lVGyrWUdRse4QwNmtUM9DPTCsGwGXSgefD5yeaaBDi5kuGzZDPs3XC+Krqlh3qTv3Ec9uDrt960ORZV8W+8wxkKqKDeC9di1hvJFOvZKiv6n7z/HC6P7K//fwa/1wb7vNZc24/AZ1sbTo4YcWSMMA+0l/lPuczIHAr5j6zzYOwod6v5UHlFy2fKC65FTX1LaySgjOqmjY/uJp21bUPqAqmfMpEuFz6k6NX+CB2xHmcNQ00ILDiDJeh35BtN0sZSGRRYaNDh0jBsOQz68cKhpHDZEfpsHkj6KPnrKCt9TMBQcnOWmFsyU8rQWiJd8hE8jyMxrrck/7htSDkHUcIUJ5QYGYNo4Lk3lgbYHdOASiX8PJZt+W+8EDd2m0z8Y0nZxilJ3Yy4bFkDdT7cxIGstlcTc+ea4M3lo1FqMeZCSVKAfjM+EkPuyA5qJDBX40qSTlINyQF0WVEINULcNBnyqfo1/mFUnbFPP+46h4dTP/l2fgF/Gvuag9bAfORyuOUx7f2dNyPMYrDfRnly2xWeGvYtPE8J39FmeWV7s2R5aj7wx5yRMmfw0kBpp13HRNNlM+iQw8R0j4qqXTiCD4XIBI/eTqbfNEfZUzOtQo/Qom+e8mxpoYhNbJNSQpvFI2hSAMnsiB2KVMhfwBgU5C2JprJVkzg6M/5ID9h5vFe5+xZ1655tfqde/+kW6cHbkJcURu8GxWnAx9fzAFzcCqQ+FFrJjsI2FhWOVmkfbyblZrRWdQWW+kiR0sVlyqq91ihsGKjFIrxfPRwM/aixq1qdmsG7FG0t53RJPQ8cmdEzBfthY6JlNSf/8BUSjLPxWm+InK1hlBc0R2/64hAy0s2APOMtbvZDgYwAAEABJREFUmVe+4sW6++5X6a4X3U6e1vKlRLST5ChImnMfkeQT4K8uAVDzwvKtzHo90YFX40g5Soa33IJwakxnHeSTTuDfSGJI+pM7an1cCRdCHSCjYl7V+cVHrp/MBXRg8qEnKltMlCQvPFhtEdmWT/UY7o+zx0995t57GGzydePzvMwAK+/7E9cNr9/bDNx774fj7FVdfezJpz51uFp/IYe99Jc3PdmkWIFezKxBGg0W7IxUsikF36qEX7NykAk2CKNHsjFItbGg1dl4esIDiPCBLeVk05vAYk+xSRgJnYAKuvjBKAwY3rCuKW95U5u0gd5cfjY921s+0ZDLhuulj33i0zBvijvYkJK4HF+DNvWKtxHf9ulBPzFT+OGD9lCzHyX4MJVszA2FhqyRDwMmD6wOvMNOoBUsYgvsnXgTbOX88iAceYjgQsn4+MHe8T3HG8Qf1kMhKGfR4JunkO06gbu//uMJI3IDl3VA2FAYAR9ZBzc0mdrlAYZ9loyYMBfu3T38q2xm/6hiJ/eWvjhHTY7XtiNdHbdxBH2YeDnZB+0hzzQNBY6CgGa/1sW0dO1jRDbC6OgZI/U1+TlebbRajXX54JyVm7Ed9hy/tHpy70Em8nf0ue9lv8aobp6+utrcFxq+MfJ146ZLnhubscttdsed8KBjxdLVoc6dYd0gEzNcJ1QR+gTs5jpFFchDp8BHJaPAp3IarJ1ngvYdA7AsyW1yyBC01SGqKUj+SG86azZZs2pZh4eFT9r+5tJ85pPq8EEnWd9JHUsOWE0D/nzOsbhlqmU8OypK5ErZXm4LHhWF88IBuBNHmO9OpdAElHEpq05tMHdCU51+WCnRsXzGrDdfPhp6hpdgwy/WfHCCY/ejQR2HiF/lC6Wi6BBTg79YLDS0gb6JTIuf0Gp9jEmn2VCNH2Y1LlCbJ3bVN1MsIOg3VXNbHesFv8I5KKSi6knX0KW1JH6ZOhwD25onlANZIqt2qXt+GJGS7XAp10fG2X5HFDdgzGSNh1YshuPNqA0Ooy00crDa9Ha43ujr63U8fd93+DZQ/BysL66P1+Mj3F4+H1pu1mMTb1FoQyCIJ+gbATqfwHH1nuwZYNuHcJ1OjICiCiXTVCZ+59z9MN35oMPdNvSxKPUAHosk8bEFREagW8BfAlTVmdPB+mhtD52FkguIQB+TTDc1lBqX9MV4rL040ltf93K970dep5e/+ILO7x3x5uNALY8lZobIrbjgKxYE3uQ23U5WBkKtpeS1NkjmRw/JlwwNUm8wsWv7SspJ+5hJAzw1ZIFNL6AM3Sh442JkXTZ4QwltsVFbNPHShKZCjfjto9oK0dJCA30VfXSbyRwwl6UuNeJzP8Ta90LnImPfS96E/tBdt+infuLH9OpXvVx7y8b4bbSgkWDNjLyl6fRlZOA2rO3RoN0gxx3akXVkPRI79kbkHZ71d7AM1PhAMWVs0Kfcmc+lj69Zv3whgyXnOdSIvJGyLULFrzzjbPZr/Z6N3KVmHmJZL/FRaIMSBLkJLUboY8djfLpfeOlaN36e1xkYntfR3QjuVAZa/v5bP7x67PErX+Lh8aVNLo7a8gzP91abxOhNIqVomDCqrEXKUYs2WcW1YJNFrJz+o5zsBIHMyKon+qFr9Ldy68yYdbW1cf102fVnA5Ghlt8Rns1m5hGpvGnObVV8xFSUuM132TRr85vbtgexfbXaw5tEWdMP9kkuearAI6Fkq/Z5qLZw3ahnEyqmkzG/qU8xUT79YUBwTbyagKxigkmoiu7YVC1UvyhNccNjc3Y/jOKVTch1o3j0ryiymUbEpAMv8Bfb8Z7lpm47t/zyBSOJFfUaJ/M6+TgN8+yrc9jtPJgsG5MHVdWh6I8+7PMgCuS4JA76oUF0sy4BvngED5YcFsq21JjDuBrjgc06nrz/u/nXSO65J/a1f3zU84HjrkfXHNRGFgNh0PZAfnmIVR6JI6UoNPqogmMkDegl6ykUKCR5MwKhKUOGrscJwJv5ls3lWWeuzzLXnw1Jo0E7uKNdx9OYdwNHrIUWbUHGWsG/l8OeFpbSr0ZfCGYKHvuGH8P+CF4iftkpsgSiv56z4memFKf5j2zAr+tCsTXHkPIBjGKxW4NnqFXdvxJHQSBd5AsGWeF3EBZA5noiM6wXzJFgjhT4djq4QAX1hK+KtxHPQAhDUX5roM2Bbwjagpqp2/e8Qb9zQPfco1ENzKMF82hog0gF4yhAy+Qg6f83Q6B8IrMnaa67NpdNXZ/H0PUCTFPzHYvpDPNpGn9NhAECpJLYZxnLQ2NP1XrZBGfiYB6kyo6+dsZ67IPGGJ7c9OHTTIHv6lD1ioe4Z6z7w1xePnW8jsM1A7LBN28HNfYmHxCDRh0XXfIsIIaseMPxcsa1POiIdUwNlw2XEYl0CjdKKuYnjIRh+TU0pY6sfNIgTUjo8YE0QBUfgaBDO4IgXvJATAswqMcARddrAT0YEm+99hehs3tdb7r7ZfrVf/C3dPcrbtXNZ9fa14H2dKx9DutDp0PkvbHXJX7EnGqtyW8H0v+PkPWRtFlJzFEpuRxIzW0QB1VYg0Q8wm6irgNfFAzGrmT4F2ilhw/oYsE63tvXgE6MXb0uBMQToaAeoym5h9V4X5PE5wtHclls2CZxi9xVUAuUlqMaePGLb9X7P/CjeunL7tL+3qDFIJ09s8+XOyttNhs51zSp3vFf+acLAXBhd5ZHBGlEDr/T307dvAmpgBfwOuvW+tfIlZrGCT0cBvCYz7DdybxAh36UDLsgr1WG0rSmeoimRJOCDbBpQjsn0IfwGLDux2gj5UfG4/bp+x+9OurGz/M6A0zN53V8N4I7nYF7Wjx8+clHjjb9L4/W8bVsZ1iTCxbmoGC11ibAzpJsoGoszlr4nQUbgDo6gYXhRV6LGx5q2Gchs7F5sH/DR1UnyMlHnlDbn0DIT6NRN07zXDbvepj/TNh3bWRsM/SAWBKo4qu4iDGJN70BzUBguwkSKtjYLpWWkah0h20EEsigDRWflorisKg9uJykNHYQ+on3gg9O6CYINuTOw6/K+DXNbbvd1DrFT/qBNbyJTxmfVIVYqBVc93hN/bGOdv2ZeNRR4lP6tnP5WmAX6KVzN7XrvPL8wRc8ZDwD5LopYahiYC7Zz4jgWnS5vosbv+lxQD8pO96Oo06ueRpwaIrCxA/5/8C85lvHbhseGsHDlW9012PkH46tPSKyrO/i58v68nj1qD/EwerLvEh5nIOa8FuxjhVLqr6Npb9TnNu+I3OsM2JbDzpvJMqmBkVyk3L+nP+ZulzApvRRnOtF5/qWek4YHX37DQ8cuRM5EQeV5IGaHDgCypRSo7xs+wziQpYbjW9sG4ecCYMatvzmQCPVpUGCt+0s7RK4asA9XwO+kdAtfHGRZdQbEMhtPascSr5lzcaeYvA2NWe0EdkoRlrp8imoylubYVQatjcfe7cjx1ehkISeyhl8o5zMP81Ar7WBjg1qpqg395i+V3c4RI/YeP4lukbld5tnj5dRPLfhNkV7Uv3GhFAa5VapCkGpBfBYYaIdQrKfqY1QYFw6BFKUuuURuZXFNBfpSweBo76N1efgDb9Gvpnu5Lqzhwf964wvh6qO+iOj9EePXdSaUL/jz733fiQuj4unjsfx/oPj/thqzNWa+P1Wpf5OCflxzO6DQVrJg/sXdVDt276Yznpz+aRODvBD+CIFlSeqmuT4wulJHV18zj6s71wlvAKKRak7HvsgB/hqEzrj4rWR0PKbzD0KA3L23wVpuuW89JqX3aIP/fjb9MZX367bz220H1fVNlc5s6+05BujgcusGGOvxSTwZJxJO6xQG0L+I0wDawCvaFEnnoZeJSclJjPwmtwi9iSj76v1M2p8HVK0ymc1xBmpL6VxUI60xhxo9GHRGvEMhYEAGqDmf4xKi3YW/jkNXJuaFvgXCMCM4O3JuXODXvual+kd73yTXn/3D8v/Q8XNesVlY804pEYuM+JirjaQu1TQn04fnFfSTD1FGKoxoH+BrLPpdBgeE8Pl2vMZBE/GjmHHqCh5oDjZww/7cHjQbh/QwGcUpX3rGNihtrWjO64bls2wDWUI49tIu6ETKm4ijGHv8eRmjK8dSI/q3g/bLUm68Xm+ZmB4vgZ2I65nz8CjB8MTBwfj/Zevbu7v6deLS/ZMNjE2r5FNwYuborwek000WfAFFq83EPYcFnoWMGQBa1uWUAWpWuT86tjMsG6wiST8gH89zEdUthO1HwO/bCYTT7ufSd9y41qd0kUzHD9wn4zdZun2tz4Rn2oTPzDwCC9lm4oTXUJXlSlMbdMAfLatqUCjLjcoxnyyPGlKyqQDR2x/Ris+DtC3P1lGOdiwR76JdVtJW6Yd2i0z2BLNmzHzi7pf18E+7D/Nx97l6hflosXXtm95Qmc5lI+u0SXsjl21SZmiKh4U+bgnKsov23XHD8Y6GPV6kHUeZuH5hrF1SNBkU/07iads0eu2LR+hDbbj6NFl3vIg7TF0vn29vAn98XH0x+3ru8Fn9OFxvLT+xuFR/CXf7H59jGH0xWMzJjGHxh4colKEPIFGXO78CmLrhVR3Hd2AOt+kgb7lBHjmu89T/tBHocrIrF9yykWRFZ3r0BpL0xQ+RSwJNOW9YkpZx1MsOFwlhyxxAF0uOLRwKRG8xkVEOzBzWfTNfNqzpwZtChWlHVPBMxyjJucS8zWBqVF61BN5RkhlAyW64uEzC9uLBBcRbZFtRMtAxoUieauhdP00LOMrVssLLoe3K9CIV1s0cS5UI09yHKDiYW253sQPfZbBkSyhndMPoauAXewQdIOoM4sm1DKIUAHwBciTeXiGJ3oJYMCmnuqUbbeD6waxBejMmdHzfEs7tGxKB3vXkXeDNdBtQwBTvNIIzzAfE0VrtClhdmUc21f7ZvH51z1+18bxfRfIK0+PV45X8ZWD9Xj/urerG1K/JmcbGjBGyp143N/Jv3OSCgIM5kMQVCA3td5cfkadfpUM3dLDoekMyzo6zg1N41+Admg/DOyyEPBnIA/rNfIxIaIhNyTHMEFar47VmHtnFhvddKbrnW96uX78Pa/XO974Ut11izi+X9UiD9U4tLfkHpddjb4lfUz6Kup4VONyzFFdjTnc4J0g1Zgv/kxgNjL/VGtzwNSXA1D/etZSLYw96J5kHm+w6kUK63pg7g6Ms4GXKe12mqgWmlpbqKEn+m80YnUsC+K7+cKeXvPDL9Hb3na3Xv/6V+rmm/cxHBU04D12wyAz3eARMf7qQkE/I8grfpyz3Rggh40tMvJgnZrDjEUvhEacdZQCI9MZk59gbLLguu3DbRVSQXuJrRH4c32miWwqCz0DffprPiJ4KVOnRs61pCQr5iU7BeHcz5dZX3jo3o/wqqol4md+bnCeNxlglTxvYrkRyLeRgfv/+c9eefLila89+cTlL6427XCMBet1wcIc2BQS6gUJ2MxYlyxOnLI6vYC9aSULnmotYuIecB0AABAASURBVPMKpZLwvjm8SZQuxt+MWmfGN9Mx3zqm3xr0ge1j0nH5m8c26VwrD3o+84PNLrab38zDo9MDUt7ISYEqZfwamtSmZMl6BexJELqw8O3fqJlcgyA/4ziiOsXjOizGxXU8UTGP5ys86oyH67BVY+NYDRgVt+XbumM3b6L2N8G8Z2KSTbpBW1mY6incA9OUbc1PelKUQtJHl2eZaaEH82yU+zjycOrkJR1fxZn4Ege/FGzBmiiFcWu3Jjcbyp0HafBA7TysN6ljDkJfX7TlFzbnb7tEGN/d554W9330b18+PNr85TjmAzxzj8YYkvMcl50Qt5C6eDj3yQjTRU19zOIHgikvgg+IO8CsQzdlTPWgnCDQzR0CBY+n0V0G1j8Ny07Xk94WeF7irXz2TsnxdCmyaSBX+/v70IE52IDk+KdpSvvWDajbY1yCg0dCW2vYyL2Vf5p/XdNJbDhUJaAT+CQSD54d00DFuaUIsUZOfRcAMU/OT/HNQ1P4SaNiGuU2HFPB7cGnc+W24YSeEesAGpAWxL4YVOWGT6/J3KyV40bJAci+VblBCfvuHFAXZRFO0s8ZQVtzuaho9jq5dYJ4o/ihcD6r7BwBfATysocfBjphPvB4d+IameOGy8E4lnyru9NBbwMcM6YaiX1kwhrmUeUAJ+atkrn80NjjLzfH55762N/8eBD6d/n58uFxHx+8erT+9Cry4jpaHzn8cuGv9h2b+3bivDFmSR5COfez+kG96CRz/2wHC93UVE45Py6fyLNk5uNO7qMpKVWBMXMuEoGBA/gp2xudBiaoZudc7hjHFiNvjNbMETG/FlyE99pKt5yTfvx9b9F/8VM/ore98SV68e2Dzu8da4gryu3bD7/daPYa3OvGNdN7lP/YVlJvvljj3z5hMrs6GNGBTgGLQNUoN2I0PP+K5zp+c7Y3pdMtmNcaao43Ep7o9ZoPI3tRByP93sgvKoJLVO8rJWix1mII7XGHufWWs3r1D79UP/ojb9EbXv/DuvWWM1qtr4hAtFws1Fpjz0vC4GwwBmPcyXlozpVzGsRC0zIoIkt1+hEwwtTwHGZMwqBuuTFuy9br1qHu8gz3KXA6A5dCBSTtXYtqDwXbTBAptI6Ei8LEhychmzHAHtaR7ZOr4+NPI7rxeQFkwDv2CyDMGyGeZKDlI1+5+Nily8d/evWoP9j74jj4RmUzNjYr4M1brRam2Hha25bhJw/lGZES+0ghkBXYDKeNIZ5lYxC6+N/pSJPuRDsOOowdMtH/JrDet5Jbho736BM0pb/hQhb0zvADx0h56/ZUnpDbfl6zmZFAb1nsUlhTqd94SXOlBm0ZGjjgqH4Sr4YmGfpEIP/Yh6i7XIS+m+KCGEPBA2QntxI3mdawRsGb8O4hjlEYtBv0t+LFV4DSwbbks07XlHMoJrQjcgzPejmVPaaYi6YmXcbL5dKnzFlULs8I2nV/0r3N2UdojkXkcoZt/IAZ6d+GB/y44SHJqwXTcbPROHZZNhJANwimF4K5Gbz67xykuixTGxRtIc5ayPIxnlufGPr+4y/Vwxu681f4tLx6EF8ec/g8oT0x+mA1SpsxNYJO7O5H5YRWijov5GHKRajygQA2ZfK7zbft6Fbl/XQep3IjZ009AYb0R4b1E971CPI9g7TTTuJ3nFCxSPblPDV0F5xAzp05q9YEUgvmVIE8csSQZ744zSQHruQbWqyVHJiSuvAngvf8pgEVpS7LoA3NlkRBufTmuqkB3zqiLOu5NfqkAi1zedR1aLyhkZaSFidAv4n/oJN+Q4ZXfAaH9d436lwqOnMrOPB1EL5A0R/3IxsDsWxqht02zIfUsFioDYPogQL/nUJQ8zh6TKuMquvJHlJwm9YBlR5iCnQ6/J6hoA5xuk6ALAxsqg3a6dRdHsPjhx2VPgb96Bz6AJNg3OpEaxVfEKOR0eT1MZZ+MD9HrZmf8x992sBfjb2vM7kotD/98uPLA91zTxDmd/W576P/bIyDzdNXjzafWW3ykfWoYy792rBGRuIeHSvtd6hzJfrphlyme+REcq6C3KCiJJId6GPl2jTRcx+3NF1Gt2yhiX2kZB/m0bQKljHEiTBxbH+VfMpTvdN+ymPQic0I5ni05DcOya8v5+fPnyevXcdHR5iznQRvQOJAd7/6Tv3Cz/24fvpv/YjuftUtuu3CRmcXfvtxML0BGdGj/wvm095yyTpJJXV3NFkrjmGiBMmib7yxkzb0biNxOZBWpOsYrNS48DRRbsdEuoIHbUdTmQtR87wdMEPifnbaMW2tieZB4oMeBl/g55EWy4329kf18ZL2F2u98mW36z3verN+8oPv5fLxEu0tulbHT6v3Yw3sA0FyO/tdsv4WvCkdCbmT5KZBQeyd/nTy2jPJfQMn45HwHEuYzgiJohgadFM13xk863VoR0CTyFPmGVNdQrQFMjKAq6q7HWOSN/w34QqqCWo1ronNpJe1flL+aSJValIQy9czhs8dxpnv+B8lsacbeO4zwNR/7hu90eJfLQNX956+uBz2Pv/0ldWXNmM76Dkk+1ZtBn6IjVS8obgVFiYbKL9Z7ewzLOhBE015MZ/A2trxvHGcyE50vRl9J/zrdb+Z3+v15nqwK7kcEWxKxkks5n9ToD/LHPNkn2zMXXlKZp1gIy6wU9YDgIOPE5rwk4NPkLDAZoZtEt4EdnQ28eZdGdjPhkP4pEusjt+wzGATDZA8fDOTPhlSzOUdDU0+Zpqyfs6+iMd163Titr3rM8yfMSLv6Ls+y01P14P+BG3P/M4cCvOwm3nWN8++RuQjeRo5MI6bXpeKkadb5+HmGMNxMudMO+UNX6uuOemMm7H6lTwyOnFtxs4nH41c/tnR/nDpvo/+U64J01z8bn+fuVWPjuP4paNVf3DsjeeSshMXDW3jJAbqdNcjoaBAiFDGwcPpuFOqfiPjI9IAUkHM7lPJYM7luW56Gqflp/knZXzSuPUqDh6t3Xl3oyQgqg3mLHNs4X9GN9bqsSpEd3lNXMhrrkKxFT7kQzo04E+Y5tHcLkaig3xSSfsTP5S0M8FJmOvowJd9G4w9AUjYiTyKnIg4Cy6DBJwHa+9p6DXqgib6bs/lE9AWhyUcuseAfvjI4QsHB7vkUJf1R2I44KGX5o8rxfpII99OJw2xnAgjQC8EbRnVL5eJO8hp1aFzedYJ4r8GxHu6bruwn63eVHd+UrHl9S11fRw7sY1bdHVyZr7tmFr00R8ftBKZERpps7sN4jMde4/NZnw6xv4g97pH9LG/yey03XeNXB5dOFqN8Rebdf/qZtOvjJzaO3FviO/0+khicazVEgE79iA28wJ90wnSRHNH59yab93Y2rluVH3L6/SVopJLWDKItrU83IbnLvMutjRdLoQiQ7YtMM8782VknqzXK41cXgO5Yx8Wg86e3cf/mkAPddstTT/yzlfpZ3/6vfqJD7xBP/yy89pvV7WXh9pnri2YW31zzKVxrcRHa409guennVEyMb9AuzLQE3ZJbDlfRpivCU/EJPyqbbC+Ft0Xay7b9mW/bdFEc5LneKN9Li4pLh7tUNJVLXlL85KX3qwf/+A79VN/4z1665teqwtnuSCxD7RcaaANt7NaHen4eKXNOhRcKhla+jKAJufVOQtiLpD8zEQmkJp4MZUZg0AWW514tjq8PC2nXnrwJhqa6TXtoOf6LJuo2we2dbvEWDqUTU9AOurTlK2tebb8Saw3X1k+fnBY7Bu/nvcZuHHxeN4P0TMD/P3/8cPHPZYPX3zq4I/GTTzZe4vIJp4VGnmwjxSChS01Ph5iFijyZHMXCB4k82ZxsphZ8BlK/is5OkEh8HM9/KAyalNiUzC1vyj9ZKP55kD9W8pnH44riCcwCFPHYWps20HEBqmtv4AGOZhoIAzbbHWjKI+n3kvP/umipp+k11vgP7Erx/iwXpXRuIbaGHkD9tFac7aVtNM5dFR7yOY4+rbdwH/At1/rzjRoM7AtWGcuQ6mW36AwIQUbQLGzj4AGTMNjYwS8mbpsW9cnkAfi6NgYAQ30jYqVOdQNeN2wrlF6bjflfu4OWFwofKnoXERs5wO6/Yz0e2MZ/LWpfZI73Mjf6IKLm55fHpZ7X5SePpY4Reqv9vMxffzwmAcRT6S/GHtsaDLdB8fiGByP646BLjGyjQZZI+G5FNs5lAoUjG5K7ntE8Tr1XuXY6pofOhmHQG8LGrCuEVsb6xlz3eNSEDbXgDHy4QSIb0n3zjS++exqHDCSb1dTHKY41CSHneTgJXpS6ePgMlN6JfdOp348Zyd+IgPEKPqnookbg2QQSys+5R1NXBMD9UYeJoQafduBhO/Kga5l5hW6SJoa82IwH4gDW4E+iv6cYKRHm0Lx5kMcOukyaEOQE6nxDXLnoNdpz7mc8k1WiHEuB+WgvQnJGBkB3YK9M0rnOv7WxmPmFE06W5utLEzpX6dfbm9Csh93jcz9CV29dEKxbWscA7mRyJIhMDwEKSYud47+tZ7xpabF49JffW3cdfD4ZnXp+Gur1Xg/b1Me7z1zJCZfOqa1seHQvSEWxok+EZD8E+hEOP5+ki/mQBQSXopiIZzD6l/IOZt0Ah1AAqe6yAGI02hKbBNHSdtBexNGbGkXfjBXegFfzM9g3ptn2vmSqHMIx4la47kHOv7oooK54UP5mTNdd9yx0Btff6fe9+7X6ife9ya9/1136zUvv503IEvtM58a7SZ22YhH+MmJJuWUVxM803RmTmCtRv/cvoiRnjF3YwfXjeRLgWAOB5cTx5X0axraxHTElAs28mG50WJvrQs3pV760gt685tfrve+941665t/WK96xZ2687ZzOr/f5D9+JXy5f1FfTDB2xC7i5bshrVad8Uw5FyN9q/xXfkM1VlXObdnU/GvR0enEOemjU+MLJU+B7BqQg2vq18uxSXQ6NIyUqILcwfxZXmNRaW78nrDV50uqfHoc1588Go8efuBvfnWNwo3PCyADXkEvgDBvhHhtBngAXTq89PBDj36MB9fXx942wVdiPBvEw6oeZDxQMGlsj41VzZbIhSOB2ETZr8V6nxY5hfDGkAEvC/ksG4E3ihmBgtHLbrJxHTY+aW5n/8xy0N630rN8gioW++3YdIxcpklNctqF77o3phNe1AbrunNgOoH+lX4QY5KX1II0+l82KfBt8nIR8p+fNQYeQAsOM8tZh8PcwjweGosCusgW6Pib6OVCWoAGT+RSxOt8BQEG9ZlWrMhihmNCntYzKId5IVEsVH3Wv4ai47rtsKEow/od3i5nMIN6Aaedh0/JzbPMcHkGDxXnrjOhRnhGx/+MQB7Ujc5Baxy7NrvD1ajuMnzzOPzLb4B82N+gxzlLwRwcI7Ve9xx7fr2P8fnFqIde/cBXeZAwbf+qn3vuiaPDwwdj7H8c2a5GyqFqdEy+/DgOAkkESSxzcx6vkT73HSbDqJyFIqmnFOSkclF1+NQDX4Z9nEZYVnrVAn/eAAAQAElEQVS23QKedSZ/Wx6LsoOgLaNzcOkeJw5MwQF7WHSdPz/opnPS+bNd5zhAnT0z6sx+15m9rv290N4yQcj/nv+CubxkTu8tBU/ad5m5usccXjKXl7S14NBmLDnwT3N6ZE30U7i+joxLTtlguyyMmmh/JiX2Jf0olC46rJ09l4lhj3gqLmJb0r8lMe8tg/hDe+4Pfdvfl86cOYX91FkuYGfPLXT2wp4uXNgnL3vos8eRu6RNRoh1kOwDAZIDLmXGNEBnDnTyX+OyHbOpHDWuwdzGzVTe6QV+LE/4M1w/hRrjqHZrbNlhvP5G2pvm/4Z1MHKo7xqZe2PNwbHWzcbrhXqn7WA+ZtkquZSvNz0/38e8/6Vxy1P6Hvzce+9H+if/xS9e4mb+mR75lTErHNGOHMeaWIzOidW5YJpIKfrd1cnfnCuXO/npkeTGOUHHOaA+5S/l9WX9yodlOAqE4TJ6sQO2oUmfthK/ybxJdE0DWoAfM7a8vqXBWklsxPxq7MGtNUIfxMtYHa24SNHmYtm0ZK3EeElnFod67Stv1U/+2Fv19/7OB/SBH32T3nj3y/XyF9+hO2+9mbckexrwIWKutDMuRRmb7WcSEe/El9kgCyn/kAPsk0jSlLiSeS9ilL884C1FsranOgng4pR9Rbsj7Q+67fYzetnLbtFrXvMivYO3ND/2wbfq/e97MxenPdrgTUge6+xek9dzY00Fc7/zJcXAW56F/6jYwEplTo0kYWTsRnLXwZTDzpgGSMY1a41EjUdMvNI74duuI+/m47N0TWfAT3IMwV5CVa6fRiA8Ab5JEuaCPYE6LhT8ChwEMTO8ZE6gFcQ5JxkL22B70DO/ssn1ZzLGJ/4qfwzRo3UDz10Ghm/S1A328zwDH73n3UeP7elPVr09sBrb1TF5/MfAJhIaedh1VmxnqbKW6Qm/E7C3SQMbAqDMupYX8LTQNZVhRKSKZ0sW+enN4/pylP60WZ2UXX92nLZ/Nv1ZHo692hbxTqApylkIYkwuUkk/XA52oQJ1+zBvoiGXbWuafAs2NGmPA9hZvlHyXzI0Luwd68Leim+QVjoHPbdc6yw4t7fmYLfS2f01fGOrs7/SOXAW+Tn0zyI/i799TtALfPsiMpC/+UP2idv9IH6CCQKveBiXdBlKpDIfDXT5DS9n0N+wHTDPfl13eYbrhuuWm+5APgNfk9xxTHC9wGSo/DmPtGFdiopqN6cHUxcUBHDZFHRsO4epDYcng9MSl4pRq/VG/p8EGn7wdfsiEcHDo0fzn2dHNb86tv3Pfu7/+cuPfexj94yO+3uBH9v/mcfOn7vlU5t25hu97a3HbKyL3ELbwxLBZ/IQN5oIr/iOrSPq5MEIaOURns822b1+mhg2AMU3bmSgCs3CbGdq2NeMuW5qjDTeo2vEidet8x8EEfBb47DNN5t33LLQXbc1vfTOhV7+oqVe9qKFXnrHIP9l2btubXrRTaHbz4duO7fRrWdXuuXMSjedOdZN+xNu3jvSheWhzoNzxuJAZxdXdHY40LnhKjDdwrLhENkh/BOcXxzpAjA9z+Ht/K58pHOUzy2htHNu71AXzqzBZsLZjW46O+pmLk23nO+69XzqlgupWy9It9/cdPutC90B7rx9T3fdeUY/9KJzesld5/XSF1/Qy15yk1720pv18pfdrFe84na96lV36tWvuUuvfu0P6VWvfBG6t+r8+bMaWHDBAJBCxjLkcjBIRcmjc+9ypxyFrQ42pFqwrhm3GnOcIUaGLr5OeLHVTVlun8k8CGaTIX4ik/2YMeUQ77WwYT1MF/GRS0jXui7Ba21GY6M1a2jszNNYaIwF58XhYo/F5zbRHv7Yv/jQMS6/R5+Wl47zD4fFmU+OfTgeeW6MLPa6fPQp3o0p/YXNztGqj+7nDLpWPFPDuXN/E23nKIpil0IPLuvdfFySN3gYOU/JXhDWcR3ngcJUt21DF2AbBNKRd+tZh3KwXib9VDj3oKPni5P3HMQ6s38WH2JuLJQw1seH0xuCfiT1qzqzXOmlLzqvv/GBd+i//OWf0X/9Kz+rn/rgO1lf53V+sdaiH2jBAX/BG8YFl4QFbxYW0IELuNHYEBoHfiMpi9hEjI3+i3qjXuBioCqPWvA2Y9HWjOWRhnas5bDmebQmxpWG/VG33LavV77yDr3j7a/T3//7f1s/93M/qfe8+0168V0X0DkGGy24qItLxtHhFTkPTDv8NSU5oMDcWut4vaIu7XFzD3JM82ptgb4Krge/CigEOe1Fs/ZBqmUfSX5DQnVC1QMfIY/pLLe+y+YZsfXlMibo4oM4RIyuBwZZ5VT9h8w8+wgua0GDrtuQnqm1Bga6NyjawJQYHh/74ncz4tP33755GsGNzwskAx7FF0ioN8K8NgMtP3bPh/pDjz39H6+uxr8Yh32xa7HhpPyNWvaojSFY0losNYAmhjuBJPYRRTZoE3s1SOrawTz2hV09vCnMQOAN4TSSdhCjj08K1+hfV/fmZnwrnQz8EARNbX029p9GmRgJ3rZ+CBWoF83kQZ/0P6GxRXJYBhjgDvuGfKVXv+IO/fzffrc+8gvv14d/7t368M//qH71F6C/8B59+O+/b8IvvFe/8vPvA+/XL/3c+/TLP+/6e4v+0s+9B9579MvQX/m59+qXfhb8/Af1t//mj+ruV79EjYfO2DvtSe7rmKEOzwjipDrJKITBgykYjUDW6XQhExtDpZuMl9SEWAyvgvrUJ8nUvB2lEIEttG9hu/RYUOcZLMsL1PloRDjaBmpfhKVkHJJ20u0W5lhUskAeyLvBoWkzptYYr+i76UjZY2Pf1ZbHqqc268jNOnlw6NPK5V/SLyT6nv3cc0+Lp1f9qSeu9n9/lHpi0wZ1sBqlo+NRaxCb1JBirCRF0jvWBg/mMZt4hQhUOfGYOPYkbie6IZf7zYEtQurYTtRuUu7vBGkkDwUSPqI0olvAl+1GqOvWD9YmYvLqeJqSdjrt9B66cLbp3W9+mf7hz71f/90vfVD/+Behv/g+/ZNf+oD++1/+scL/8Csf1P/2V7f48Af133/4A/onv/IB/Xe/8n79419+v/4R9B/N1GVk/+iXP6D/5pfer//NP3i//mvmvfEP//579Q+Z+/8V9f/qH7xP/9B18F/C+whr4Fehv8q6+NVfeJ9+FZ1fZQ1dC/jIfgXZhPfK9Jfx8UvgF7H/Rfz84s+/RwXW0C/9LGXW0N//u+/VL/zMe/VzP/0e/Szr82f+1rv00x96h376b75df+en3qG/85Nv14f45venfuzNfFv9Rv34+9+oH375nTq/v1CS48YYky4FeQs1xkJbMC6klXRP9RBjk3LugzxTVY1HRPHMd31CsJck6OiMyAHjugEjjU06ib+Q997NGFwmOrqpIIbyn5N8M3b26LEu5avVSpvNCr9r9QxFW2rMfdaPceZgFWe+rOXeH+/vD48R+vf0c/nWlzy+WuUXD4/zixvt1VF6Tf6ONmsdrI91NI7qPC/SMY08Wvx8YW10cjX2lC8pc78jpQlNpEM9U9fIKgcSqVXpBeWdDWWYnf6PCvqPb+xH5KPbqkvYgD/DuqEgzgmUiaUz1p0vAwLdbHvKXKgxD3gkadxsWN846zQ6mg70al8NXctFLxc++C+OuBgf65UvWejH3/0KfeTn363/5ld+XL/0996jv/He1+kdb36pXvWy87rzFnGRXvPGZKW9YaUlWLQNtGvBm8Oh0DXwVmPg7QZRq8DlZMllZQ/dPS4dZxcb3XpeuouL9itefF5vfO2L9IF3v14/87c879+rv/UT79K733k3l/E9ndkL2Z/wEeOGsLu6nyXErgU5MadLo/PAHrLyGw5ylAp14tn0tbyHdeeVHCQ6RiS2/BoZmJ6BfWoet07uO3KnDTE5ta52cszwPtWDipHQAobcCsrGlw7bGzSvpBCA5pS0kbQRXCgYHXX3A8BCFkr60Ohng+ePfTq+NpxRa2evRu596fBg/IP1YXtK34O/G/g9XWA3nH3LDPCk/ZbyG8Lndwbyqw8//ueHm/z04ZiX16ze5OHgxTzyUNysveGwYdCHHAYNiwUllnEteCg1b0hZdfQy2aAakCgWZS+5jlpH8ExPUPpun0Jg9J0Dn9izJ+Gbsv0QF64qFqrsPY0yIO6q86vagXojs21iYLhsTGXihM+n7IXybTef0d18q/QWNvy3vO5OvXmLN5m+/kV6yxZvhr7p9XepgOxNr7tDb7obUH7j3XfqjZTf8No79LpX3a67X3VH/Wsjt96yL3pAM1O73tQ7wZgGbQfxOhZYmuIPRfFDk05SByhZXps3NkXNoxwzqHdgveJVObTTpZEAzoNBcesbHXRpVgGd0VGoh439ezx4CiCWYfsTfanD5KOIBlIdm9HggeGHWQGD0kMxajybXB9DzNDha9naF/qiPUTCvuefx48Xl5++On6cy8bDmxzWo4a6TKzXnQNf55DYuZTSSfpYjTcpG9+mqfEQBPCdC8cbqFWO4E1lia6J7gL6D3/KuciFkfBTNSYoBkYRqdzSDq+7jAOIDJ7XQkWZDTgiKDEHQr+h+6Fblrqbb/3f9MO36M2vullvedUtesurb9Vbwdtee7vedvftervxutv1Dug7X3+73vWGO/TON9ypd7xxwjvf9CK960136Z3GG6Fv/CHq4M0v1o+8+SV6F3QC5Te9WO/a4p1vnMrvpP72wkv09jcB+G+j/rY3vlhvw9dbwVve8EMy3vS6F7E+7tQboW943R16A+vFa+X1Xi/Ee/drblPhVbfqtfTpta+4Ra955a161cvBy25hLd2qV/Km4xUvvkkvL1zQy/jW96W8DXnpi87qJXee1Q/deU43nVto0RgABsu5I13qOc1H578719SD5PIht0meZ6h0Jxk8FAIHAe3ANIqGAn5nbk/Y1vHrcUvGLArT2HeYEbM/U9op+1CHjsx+oxNzUK+5w4Gw8+Z63ZexHpdXxr73ua7hK2cXF6/oe/zzmXveuj48ir88XsUfrjfDyFuVXI+pFQtzDVa8jVlxgPUFI/1MAdKC3DXy0Fi8KV9ARuJ3fyrP9Ldn0r8tKMOa6pRJiVwvsJ46DMzhJYhTSHVy2WOQEdCgnoUkhtOQEnmSu+DCkYUG00CPPFOSggYjuXA0vmwY1PDlk3PLYLV7ZzjWcjjkgr/mDchCb2Btvf0NL9K73/Zy/di7X6sPcvn4CS67P8Gl94Pvf7Pe+yOv09ve9Ard/eq7mKe38WbuFt68XdCdd1zQHbed4w3eGS4NZ/SiO87pJXfdrFe+/A50X8IaeIXe/ubX6D3vepM+8J636YPve5s+8N636r0/+kb96Dvuxucr9brX/JBe/pJbdAfPkX3ebCy4sDQuHckhPIg36EfRTHeBvUoa6U+QhyAP83gEUmt07DKpYddBpSJEblPdfFBz2jTNw2rWS1JnUE9kRkAL+IBdqU0KjmtH0bEuRBNNqEQTmniU7VcSe+/SPQAAEABJREFUpkQKFTpVD9mPrAivKLpipMR+yHzEzfLJnssvcjv/1IW9C4fISkM3fl4QGRheEFHeCPKbZuDrTxx+7XAdn7lytPnyqks5LBUcnjZjr2/VRla1NwQ7GPznfxo6VJJl6g2oNv55A9nyZtks3+ngyxsCq14Z7Rr4IRIYhHXw482mNiecXUORX1Pfyq1/GtbxNoS4NqaZYq5w29nkMk1pkqFNwTyj4kTosn2ZIkYXJv1fMvPP7qUunAFnxQPHSJ2nPsPfMhvnkRvnoOcs30+dO4Wz+6Eze6P2l11LPygaCVUQn5HqEVX2Jm8E9eJB3WfXjeLlpBsEbJkR6AX1a4Helm8dI6oOn47uyrareipcZjCn3Gzr5hnwOygdwi9qO2MrL57LwLF2ZL1PfuwzgoM8sCzmWEo3NdonD43O2I29JS8b1ryJ87+7/qUH/sUvXmJIvuefh5585Ojyuv/F8Sb+krvGxZFDiePY9NCab3T9R13WHK4IlbZZGPVgm9YHYaunKu6ilE3d50BYoP+2rfLMgzHVg3xHzTePzQzPRZcnKmEm6yeF8NibFpCRM5ogNnFQCo59fLOax/L/m2Cfb1rPLFY6w7e1/vb03GKjc8tR5/c6gO6PurDfddMZcLbr5rOhm8+FbjmXUEHB+aZbLjTdCm67adCtNy0oL3TbBej5AdkJbr0wlUvnpmXp3gLvZnRvht6Ej5vwd+Fck3GeNzReK+fOpoqybmqd1FrprJeufdbMHjEby8WGtQOGCQOHrUEbZsyGUQGxUgMCLdeU13JZYTpSJteVt2k+UlSQPOe2KGPuedkRmOcxQFzjUzwqUWMXmmmNSembl+rIjSie26lm0ZeSQ1+yJyXRZgrdST8iVO1j00HsICGSdU0JT8GhcfT6GFtnej6eWvzRIs4/cd9H/9lG34efJ58+evB41B+u1/nE2IfNpg/ivgGy3socHa+0XtM0l450v4DcxxQXdvpP0H2HrqAjhvvp/Paqo0efXe5QyyeYjx/mfH8GUtbFNdQ6Dd8zbBfUDZeRh9GU5I4mkUlJjBN2BYn2C7BUfaGQGHN0bzXX1sy3Y7DSmcWoC6yZu27f5wul27hUv5jLxmv0Nz7wZv3Uj79NP/Fjb9H73/sGvedH7ubC8Gq96+0/rLe/7VV6+1uhb3ml3vbmV+it4O1vfqXeCf9H3vFaveddr+OC8Qa97z1v1Qfe904uHO/Se3707Xrn29+gN77+h/WKl96p2285qzP7jehGJXNdsSHuLtXlIeFldcH99H7kLk20wW9K5hC9gkYh6F+CiaY8p3djFkl+U2FqHZwGcO5NA/4OO3mWD/Ptq0Ciq16UUAmAInpz2XGp2il+yfFDJWa4LcqONYnBVNTFD+r8lhrnmubzTbYYu77euz57y975Bz9z74dJUqnc+PUCyQDHrxdIpDfCfNYMHP3R168++uTVz1w6WP9BDPsc6NhC2adYmPWN1Gbd+XbKpoMG3nqw/Kmw6P2bFe21XZuGdy/smnneBNj1AyRl67DvyGBPqM3Km5Nh2wkx8VHuINSE6TNBu8/Gt80OKEw+E/sJJaNxt1llt0GsqGquTzSoA7GpIq9uQWuDw37kie6nemfXCuqEs/skPhNeIpPL18H61gkSEegU0LcDmqBFYZba6SGby7ZL7Dq8DjXfmONw+TSStk/X3eZIZw37sNwIeJ1OdsYq8F2g3M0vBOMPZhm0lz75sR79cAydcsA3TtuWP2xMS88Xizl+69NGyeDnjD7S5oY8dBAgmYtiXAaNPBj5dq5vYjgYWvuPZ/cvfFnyrNP3/Of+O392czhefvzK0fGfbMb2gNvekNd1jDrebHS0WoMNsaWCuJIjR40j/UsQ7ndPjWOjP8RPXzs8f4MYHFZ2OvAyk7EPAKVetkVTEPgNZCGsyyGJJpT4tG1AA8UCbU4yYZtg8vtsCWqNQ8q3gG0a7TUcDtCBWdrY9Y1hIXlLGBbEBj/rcMOYMX4BkvEMYqr4sHesQZyuExUWxFV5wIacBrrBfDKSOtHTvHUAbZfdlkbpBgdY2wZ6wl/qtA5NIoe/bbNsGKBOPU77cX0HfO58J/aGyCEgr+UDecferWKGLBhf4ji1BoKy5/us73rYnj2StAgxaNhKFSeOvIaME5vEb04x0Kb5HR8G1bLtHOQ7fRoJBhf4TG16X2365oG+bL95dvGiK5Wc78OvsS2fXq/W9x8ejn/e+3DQY1FzfcM9bsVrwqPDY61YI/SQD0ESq9jX5zHqdMI5mjH1L+iXkbKeeafhvvcxZNR8ovNBMk/rzGXbG66bTojyO5XzuvKzyEjqs+vSH7lbE6VYcU99Gcuvv5xaDmupX9aiXdbZ5QGX9pVedFvq5S85ozfw1u5H3/FyffADr9eHfvLt+rv/xY/o7/2dd+vn/u579fM/+wHo+/Uz1D/0k2/Tj/HG5J1vf7ne8qaX6FWvvFN33naTbrnpvM7uL+Q/ktXHtdabY7BiDNbE0isGxx70gRTV3PD+PzIHx2jUAfsWw4C+JtCduc4ULx8BY5drfLlewGlUPdWrHPg4BSZ2YFvjbLqtBzblD15s4bYoyusyWMlFPaeJFTPNCOZQRJaefSSCZEEFSMdgIE87ZFBaG/g98DXegFfKXILp+3oT+dl1b3/6mXs/wgB9f54fNHzj833KACP5ffJ8w+33OQOT+/vu+6fjk49eefjgaPz0OOx/lbcfq5U3cy9YFqn/WEmnzn6kzuva4KBgy6ZmomC3CBY6H3mxR9XZOlj4uzqbgTefQGlCw05izyiKiRDJ+jMC5lw2df07xdRm6LSdfRmneafLlhlBQHFNDFO8ot90bRerdYzpgdOrrbJHyfzTMN96p3muj+PIxt13sNx802uR1e7Msz/jdD0qbp3EQR9ii4Ra35j9J4Mwy03TcZ/iuW5Y9s1sfAjrW5sp573at81p2E9WfIwJE8oPF9vZxrLS5eCZBXSgHf2eA/4a82/BxWOhTS6uRgyf5vLxmTPDy78n/1qPnu3nnhZ/ftNPH7E2/py3gV9Y98XlEDHwQFzz9D5ar3W4WolTnkbWCKHiJdV4jvFbQdydb7LHesiL+IMHILlhDVVfazyixrS7r/aBkyhIE2XMaS/Q5QNP2uUQhvnOnUEVeSoyZL5h/mkQoOZ6VDvEg2F8C5zoh7r1iNX6jnmmOLXrQmuNHDTKbUtVtLYUciOyMCEljgOqOkXKmKIr0HS6H25njmOm4sdly+ZYXD6NWT7xUkn81/JOcjXpRPWx+onujrft81wP9rS5/Gz+zDOsY1+jfWWKjygWdZmhYt0H2K5/5lUv34neFJv7tuN5joAORsYPwppozChjIPaWY8TnmZ//ae/Jo8fv++i7uQaQqO/D5/cfemi9jvGhw9X4m5GLb2Tb69n2NY4DB+DUMW87jtcr+a1Hp0/pzp6KIxl+I+hHkBQjYRguPzu6LDd2cmx2ZfxYZsw8l79dzDaxjanstj5Pz0fzA/6MuVuuez83eif1XMb3eIs98JYtx0P19RWNIPohO8lKi7aS/57HUkdq/UBDGEda5JGWOoZuUeWVWnBOBoG/zXgkXzZGLh1iBgx8AbC3N2jJjcdfCIifirPy4/kk5lTKwxDsSdEbl9pGfYCPjPFw/LYxXO67eY9d+ZnmZMlxdFrnRDfwKTDZ1JoLeLY3KNvOPmac1INYjJTzPcuvofQr7If2k3EqUJ91aHn+sLPQv2xY+KhqLLL3/DRmv9uuXvkcghufF2AGPJIvwLBvhHySgZYPHVx5goPVX1y8uvpjDnWXupbRNXAMWGjchFioAApXrOE2NPntx4KLyYCezxJe/MFqNtgDNMN19hkZHTnPH0EKHaUZ1qsywmlTSXROQ9TFg/U079ss43PalERc2BDMSd28EzgOwkLPvIQakvm4oS6Q1KPo5CerLH5aa5Ub0iTnhSTq9E9rllzDwSE8b44GCU6o4famnOXUbxiELvbbQsXkQ2lKiCadKif1yaZTr5yjwEeTTSrhu2z/p/NddRSDhty3qHJip1M2oRornCCW7R3TiW4qsA+ElpVPt7cFZjK/UPHP+qFkju2AIh85/i7mog/yWvIoXDwcGv7NuBofue+j79mczub3vHxPi8ub+Apf4H6GNfLA2IbsPNX95uOYQ+IRAsOXj06fxfi21jSApsbwNwUPefchKh9d4Qs8CQsDnu2Cjhq96s6HVPqVH8q5xfX14qOPvdfgDq5/E6h+Gr9nUDz1SeyqCm3NOlXb/Up6lcSuotTQSx7xBfgRjKN5Vaa/MSMUW54PKRNG9pYOTEcFbzqSw5p9iFwIPzRTbSdloyqnfsEWTRZwr4Lzgg4E81YQfbHL4NcJxPzKZ6DkGAfOPSaYbHUCugWDGiywborCrEdR3XYGlclXiqIqTvv1OGJbMpcRTuXgMAhQtN8pR65jf42e602+1I6siwmu65BmP0Xcf/B9/zb33o/0xfLMpcOrmz9db9oXI/efVjuj7ss231SP5MWXjqOjIy4jjC2B0XW1YQE8r5pgKRiwqP525kGXyxPcx0AnCye8RMcIKKCdIH+5xa6Mc8+XayF8PTswr3mSIi5Kgf0OxFf+4dlfUJ/hOlNNrbWCy7TAB0/oC8cNOjB+i2xaatBek7gjUEbHc57Lw4LLw6IF0pFnB4DffHkx2GuYGCqwf0gjEYJtWdg14FhG9Nfjhi9ENvKc9FwkBBEy9QZU5ah9aaDcNMnnnEKdU+A+B8LyY5rYgvJJfyxj+HQNRe76lDvGhzrd3+ok+Z8hyoIPUOg4CnxCiu9f7k/ANC3Qa/tFXabWOQ3nGQFatCEhom9kNAoLPzsuZ2v/a/T45Bf+zf9wFZUbnxdgBoYXYMw3Qr4uA394589ePez9Kw8+evETfXHmkVjsrUceHp1NoKe04d35GvBNmtpiqIP10KBbNDWvcHmDCDYnozaGbdn1CUInT8F1QBuownc52RifCW8yM3abIEbfqjy1mWw+iW8joHGqbt6EOd4Tmls99GmnNj12xM7W1bcbYUBPp3LSmezY+cqeX3wm3jXyU4Zu01Dl0bmc8hC02xmEGa7PDwI3TThCBbC5zjnEkfPUERi2mer4hFf1a2joWp7rUTEHjcRW17HPZfvtdZiMGqtgkpRs23ZgV/oEGGUfcgw7mIdu+TGt2FNpux18AEkFD8cgL10Ljbnw245Lo5af73tnf2fzkuVlPQc/q8cPHz9e5eeO1/m5MYfjGJY+EmjdU8esi8PjjY5Wa605HNAVte268BppasoEHMR6hEbyNmIdc24yFTtclyec7WSxHb/SpVzUtpS3+Zxyva3TVmzhsbgWIqYpcdfyEz6NIqLkKVz10zowMCYYpKf5UzngWoYK8SV9NKhhhmxbz1OyhBfkJLlsVLnqp3TpW5Y+EV1H3b9ZRsNuhnYg7gJAndxSr/5sKUw+pRf4DnLUoacR1AOl2MmCeR74SuiEmvO1Npmn0JCoIuwAABAASURBVKpj02fgo3xu67jiUI0tc6aDQD4DFVk+ISlHofYa+y5d1ZmzfO7spc7c6qyLkcvHJlr2bA9kLj651Nkv6jn4+dpnv3Z85WD80vEq/mIch0dSe4S4kC8f7s9ms9HB4QHfzG80snd6djTWR+Py3oYm8Zn6nxpZP1OfySnGUUjyFuTDeZFm3QjXDctCuavnNeUoH4H9jKT8TAT25ZtfNfZFsdnNR2zgeb4FPsUPU0xz3TyXYU8fvnWiawTMhz2s8TxtGujuQo2xapRQQSjJbdcaCKV9044P0A1RQ89WjXE25EbrlzPZpdapAS4gERtytSb3HQRuQ56PdEF2O6Fty1B8BrExxWpuuQ8FGEFMO1DvMflybuyzz/Ke+ANb6rYK9CGwCfScl6Lb8lQnPurm22dgFOhbhil5wCfyqU4ZprsOi/4KuAYtfiixVwE+H9G3JN8zgndHo4YDptjnRrVPrM6c+5owBzc+L8AMDC/AmG+EfH0G7mnxlc987uJnP//g78Zy78uh/SsjG+Vm9IJWPTSOeWXuB4dak9Fag0yAIdY/G1Cw8bHp8YDxA8QbyWkkSnzQTcCqT8kbCXsWG6TLqRP9ROdaTLJreZPPZ+dN+kFMUX6tO/OSTSoJZkacKpsXBGZqWOa6sTnVN8tmBJum4X7PqDr8uW5q3rPBfnZ8YnG5d8edcvsl3/KnOvlyjCBAycO8CdODwfbPDvvuxGbbgJ7UJ33Hap5lxlyfbLqKh52pYX7fxjHFMvmxbKrTj1mfftA1jYz/iE1nLIyAWt9tmU6HOfrDpaO3pS8dHNmXX+3tzJ+05c0PPPSQ1noOfu776C8cHh4ff+l4HX++jsXF3vjmrA3En1w2Qsh0wLe6/udNHTvdUyPmod4ILlQPQZidw8VID4zq37a/SQ4MxErnCN2Sw49rcJLT2OqV/lYHMznXRlApHettYb5xmu/6s4OwlaydZ67nvvMXu/bET2vNv0Xn1Rpl0BpUmur4s9fGgXMAFrXWSgaZqOY6B6PqV9RcO4k5r4nJh9VgMl3fB/ffvGvsKu5r56F18lnbCc39nH14bKvMhmWZ60Vnv+YTS+kULyr2SSc1IjM6emFUu0InyaPARGHDi0KnYn0jKNveqDrrp3OIHY1Y5NgHtuz2R6P02cVrxyt6Dn78F3PPvGR47MrV/mfrcfjy2PeOg7cekUt14lpz0jtkbRwer/gGfmTs2KRqjBdqrA/5cEg/3LfePdemfgf56+TLPJcNpjQ5cY4mVG7Qs6xvqcfddcPjmhh9u7DNadjO/orO/qGuEzIDxmfr33aO1Sg5/GC+dxSdh2Q/CPraGcMN/fIXeX6W2E5NWiwWzI9NoXiM3TAMWi6XyPbAUmoLGmzME/ETwHkYFVw6xr7RhrcmRrCv2N/e3h66qaBNwhZEzkmVqUxUmmhADeubTvAYBAqG++Z6um9bXvFPlU/q+KXz1red+adx2kdi77oR5Tvl8glUddxBp7L1TstJtT/kZP40FAf0AblPLch6e3TT8zfGdd7/wKtvu/G2Y07V84d+25HcuHh826l6five9biOFuszX3ziyYO/OFzHY1w+YtMHXv42NsPQes03umDjv4/AEk/WtVoTe2OBIos8ebD0a3B6s/EG5I1oZAfhTiN2AlHcbniBnWEfgM1oROEE5knsl4L9TOCoX48QeqnAqGwsL575J0CMznX1nOqEoZJTZ0+kr0OhtUb3J2j7443QbVnPZYOkbKUTMW+GOclDYuSBW/2kodEg2E6s9kV1ar8xFsQwGjBH5Nb1g8x61ncZ0+pzJ/BuvS069XFuByXXO/XuMr669Shv0NtQNkbKo8vI2bBrHozodOrRGQuo7VAhxlRSiOJFxbCLC579eMyNssd3x8lI/13HbdmY15FNflLWH6Mp5IvHcJXyZ9T2/vjLFy9e1b0fYTSdxe8/Lh8OD/ZhuO941EOhxapzqBpZBCOxHh4f6fDQONbqeK2+6WpEtuCgsWCeLFoSYHrVyOPth6YvWp18jYhIjybq/qY6ySiZ5QZ1532kPPNNrWfehFD5ZPJZVrnf+rZ/TJGrMBLzyNhfj047BZSLUk8yH0RudKhBZ+hHbtGpBjGPvBnl4MT+MPoQ1Ncax6neacvffBsj8m4+OtYbrbct+9A021gv6QvOn/kh99qhEYfkPhewKVp9SNFVZNK4rZuOjI1B9yY+Ss6XUf3e6gaJc32yydIdMZrrtUZcBxswol82OB+39RFep24/NEM8STzskcz9Gi+Y3SBHnbc+3XzqsUWHPwLrjFtZJz5casO6GMlD52AFjjepr8Yw/CHVr3zmnufqX+qZ/n9QF49X963G/NQ62uOL4azEIZkucBjuWq03unp4qMOjY8ojcTMuaswm0BozTOQkQDKPgnkzoZPDoK/2Q9eRWZ6MA3IYI3kZkZ/GlBvk7Ctj6VDGz/jtAF/9FOy3Y1c8zyswzn4JyjM/2ZfFj+dqJ54wf6YM0tgdb9ZztHS5YLTFoOZ/IRKqRZOGJl5aabnPJWNvIS2s3/lSYyP/PbKjzVrHrJk1fkdi6Nt5ElDSqIGHsC8apq3hixhG1pnRKXueBXEncHwumzeSnw5G+nyC0EgbBfidMl2osUGVNyPEBsPlXnKVbKdnffNR6LRd7UG7eVvZ3FYnngmJX54nrEtYtZ4xYV400RS5o40UfPRQKB71yTaKzy812pATUhhEIhXs0c47uBQxfHEzDv8J+oTu+ZCHD50bnxdiBjy6L8S4b8R8XQbuvfcj/WM/9PHDK1cOf33I5Z+q7R+klmLfZfGy8Fntq9Wo9SbqAcAeoml9N7U2QfwkAm82nU3S1PUZYZkSf8k+kRMNU/yz05QcnU65NnwaNw3rwLOf2FKXT2O2PU0tD9vis8pb6jLFisFl65jOcD227WB+ooeRdSwz3EfDZcMyUlD5MHX9WyFwnmyMjQcHRjYp2CZoPzLkzdV9oihYhSpnUj5B8di4A5+GfTiPgdGEWTewm5GMZch6htuJsg90EpkRlCdYx+NRwG93DFvUpYMgApScsStfW3mgvwO8Xu0I36nyg7wXsng8s+E39TAGHrEDZ7rhcxHtj1vufYFLRydZPH74/Rx8XvaVhw8Zpi9xp/j1nsvHu/+uSU6XwWMOBkfHxzr2t7rHG23WvfogTeuitaQImPsJ8dgEBWMuz5S0aAcKE1/wknloCuDzgUe5/EhJngJmRCiKWh9Qtg/UNIEAdPLjmiFiNS1YUfxQwdxRT4BvX0Ebz0ax4EObWz0qtHlSt00m8Rn4CA4n9jXTa2XolU4oZ7r1m9dR53EHAnZ51nHZqDoBFT1lH9YvBHkDyGLbnmkiK5ALRArWa83T7f5W5Ujmacj6E5LyCbrlfSvHiWPYxUS9bLY56dV2l3U6vKqbFlIdfR8KPflxS71xMFsQzeKpyMUnerRPPr06/obkSafn6ic3fe/RTbb7upb3tcWZMdpednI1siete+jwaKWj47VWm1EjdbopxMTXwKDW+GY6Rd6CfYeLGT1yXua9pNNZj4PzFpRtP1H0qZcezF5I/JAr+KVvvzs0wQbo5HXAdtLf8k/XMQrqHpcgcLc311tzH+jG9tPaVEdNNKuk7vHy3wvb4GNTYxmMW2jkeD2yu615W7HmcrHp5MdvReGZH2glOvYjuy3UL/IU7DVjYWRjwrUSpUjnMZFjScX8KJo1rwIt93PqSypQcD3QISWTDuXiwTCt3FvPqPGLyc71wtYPdtf4LRm69oPM4xPwSgdaZajrhIXPrPZdd7uGy4bLuJAp7qBCl6S7Qp9F3zMbbphLmhDc6CKX69DyfrXlJ8jcX9z+5YuHwhTc+LxAMzC8QOO+EfazZeCee+K++778F3wr8HurTX6haxnim6ueqQ0PghUHKl8+Rp4m3gDSPjiNNaDGkuYj4E0i2VzDBwtoZxOtDcfl7SbjDce8Cckmkuo47cjdXq8yPNrelZF50zmpI9/qQfChLeDbDpQ+1DYnZdGWgR6GxS+KfVHHM5dNAT4SBPKZuhyOqWCbZNNLYghgugU28Wywv0piww5QdiwTVDGWXU/K+CofxBKWuT7TZ8ptl9avNpBX7qHE6lwULEOnwwuDdoL6CdwW7Wz1iu+yYX2Dh5Dt+9bOFDH9Jzb8+QFtlO0pncC2z8AAEQ+Rhp0P800jB+keLhvqm2hPZy7+qPf2yXZT52DlyffcwRfz1ebCY5ntN3ouPhfau5wDF3NC8Dd4a75h9MHq4JA3g6uucSRv9E8cGsToDkNqaJKXSYRloq+gytO4TPytLEQ+JLsoeG6U7sQj7Scy89M+ttiVo+ZNR94Z/51/+1KbIqOMulA5gWgD5jQPU2VHvea9/VCeeZ3gqoyDosj4bGPHFv/mF89tVj3wGeggx77mKfa4hieyJbntqT3rfBPg1HqYlt1URtdtAD7lC7Wt3H4BBkG7FTtClwNeN0hslCyn3GWq4kAGu+IKl8uOthin4sMr+y0tHZdZA5ZPslBQcZz2mXQ42BtzS0tW8qDtCdaliRqryQfx0zHciimmXpff4TBy8RV4/2E8Xj/w2L/8b32wYhSfu8/v/48fPIrF8OdqXH7a/jdy2B87X1yNrOMxpTUHY/89KK+R4/VI3O5HY3y2i4LnTBsG6vDJW2JTfafcyUmnc1VHQLUO1QwV+cwtpL7VDah1IMjwV75Ms+YBLp5BrWt+tUGlfNiOsv26PslVMVYZmfmG62J+Y4KcPlGm4M80dpS8BkfGujPmI+hcMIxxR9k3KI88N63DbFFyfwwwUXOC2JN+pXAFpd/kpu9iIT6CcEydJJheAwL1ekto4MBI01nXvgDf8pDjUB+3INn2V5jLpuAa/xVHEBfAb6duRPkPJe3yQZ4KCgbNUaYf6IZtAJqa4qQ/8FFVQL0WXLYfkiO6Csg3F1eBJO85Xz6YU8Hro8jhcdr4JPPwD+6/98NP3Hff9+f/a6MbP89ZBm5cPJ6zVD83DfnPsz/4yKN//NSVq/+hZ7vM+9/eWcybnlqzyRzXWw82SLjeHNRY9D5RgbZwmTjZKL2BGLWBspGY9tp8Og8IULxQ31E2nkzqYoOZy9TZbHrxUyNlY65/c4qPnEDYwmza/Le8qp8q0y11mAX4rlNVZwObaJYPy73hEY4mCh8Fb4i7OsKR3FiX7sqgi/JGbrhsYIYMeyodJcN9G3tqbh9XQkwdHsyygel+x5Z2mGWDnf2H9QopVKqNnQ4M1GT7gm1Bh1moOGjLPKP0t/VtGbZ24Clg3532+tZ2ykUrnbmNjoH5hsulbxvnCRrYBjqdfE/wZWPQ6EOVltnb4mjNRTjb8LuL285+8f5//vdWzLLn/PNv/vdvuvLWyxf/dD22T7Rh/wF/s+sYkzXgvh6vNrpy9UiHhxut16M6/cvw6unyH7daLAYNjcMVeQv6azgfIznofZtn+OYZHmOq5DI16U5zunj8mnTMs22o5g+5HE/78ribTIfLAAAQAElEQVSha94kt27Kvh0zqswHAfjWNdCfZOjhb57b5tkOFexpt/qBrfVndPPxheORfhUsY11B5H7UHMVvRx5Qw/Pcfo2pX7SNTWaT7Uru9rb+zZuRpUe76OJStjcN6rgve8cdgU/QYXZTlBzDuI3VZet06iXHMaqTvdvG5po67cLi4OO2DfzbxkAQ+PHhyW07h+UbB53OmBeUs8qdtYrtXIeOzJvO/LFeqtFGq/Ht9ut+ifVBTF0DzbRH17xt2Oyd+b08s7qk5/Zth+afew/+9VeHXPze0Zif1HDmauetx1hxEntKh7wNvHJ4rAPefqx9oCU/dKf6pmHBZ0/ZFlO+0ScN01ii16lY1+jk13BuGMKtvvPneafJBsXMNsnIU1A3Jn107X+LvpPBj62NZdjRtGyHioyEX2BMXLftiFNT1wlT1p/qWePaa4wpkyj/dtxRvEC+hXDMc1NQ63hemFrPZdPAeQfVngOjfwN5a+QsyXOnPsWQxCD2H0ED8Ly1necU7dpHUM7sCoOnY2LIRMIm5cvGyLWxM0YjtEAf3W7Bvqj3sgmebaHJPqpsP4WgfZIVBjaOP8om0UeGHDfTeKHTtyh9ynzQS5VNpBJGtVM5EnWp0W9pITX2VcoJAnR4wbMjh8W4SX2W88sf5KZ9DsXUjZ8XfAaGF3wPbnTgGRl48PGv379e5ccO1+2Pj9bj0bB/VnvnLijbnla8tKzX5qt1vQUJln7sPAxabP8MK3sgD8qukW+COw/Q2jTYOOZNpXsDBCMboOXBxmSd8MaEQ5dRr80lkKEmbzqYsLmJzcib3MmmZHmU7cwLzX7D9jsktgb2W97U1gnP9dnm2XzMvNN6c79slzy8KlY6MOuYOk2moVRRtsBu0N+o2IPYToC5YBc6sc7tBuUJ+MHWbQWKseNPPib9lPmZE8/l0zA/acjxn7RhG+PExjrGbOty2idI259qu1csts/q5yRPHjBRsdjHiH56kvCQCKj/CMKKubLiQbfpTdGW6mDMIce+eKot9399jH7fA48fPO48/nXhHn08Hn3k8DeDty8a9i+2xb56No1cktY9dXC40tOXr+qIw1XwVG2NvvBwTwUrpam1hWBXHjw+hvPxbPABOALLEPozXA/qE2zfcdhpe4L1stqAvV0r8JhntUZMjZ3f2PkKxqQD07C89KSeblNiqEFDPzWN6WyrHS9RwgU28Mp+1tnSra9OcDVvO3rVP+SWgfJR/MQvfBxGQVO76ES1E8KN6DrI0k1kEya7XRl+2WBn3uQvnnWP6OiUrnPg2GigYq367Nc0iUf4cPkU0A+jYj7h2293HPATzDE4Ho9jMk+CtrvRSQCHKQGa1UhHO4XwejGvNWXNpWbRp1u2X//qpeOvPfAv/slfy6W81uM998RjBxe/9sTFK/+yt70Hh+W5dQ57OuYAe7wJHW9GHRwd68qVq7p85UAb+KI/Ricfol+LYanWBm02Gy7va/n54fwY5hnOW2ttO96CAtJlF6SXehZ6jcFUtmxCMl4CpkZHF3vndovKP44CuDzZWWe2C2yCsbfvqHJnvAzHNoPmxbApvZ85PpCArQBHZAx+RtOEAT1RTmiKFx9FS5c5aJo4TMqFFO0OCnwEPgou47+7nvgtHeulEqN0f4hzF1849hE/YCu3zgzruWxquGy4bHgOz3X3fS5bNsM8Y1cnx3PdlCwQWxKDY4lryraxTqFiVY1b0Ee6osY88dyRGvaNXEPZh2O6dKhr6JQvo/vvxr738fvf+tkndePnByIDNy4ef13D+H1s9+jj5w6ffPLi/Y888eRvanH2q11njsbYZ+87ozEWWvEQ8Wvz4+O11jxMgoXfFksNoPEwTDWi89RgY2SjCeAHi1GbSAYbBeggJMRsGlnwZm8gqnpHyAcd5Cl1dhHLJx62Zc/GNfNdN9A9rTP7MbWPa8Cm5rr9mnbXMe4z2PBHAprrsIWKXJ/L7mMdNtAtH8RjuVE6ZASRqswvPxRLBjNw1gvuB30idtiTf3TDgNGhjsOH9qLEtAFVt+w6VBzwyp6c2L6Ar8k+NW7LnfYnvWRzD9qekTK/0451Ov46uiMPsNE87LsBf5wB3zakANttf5AFdh2Z43Kup7lg/0Ec4iACeHiuY9AoLh6FxcXI9qm2yF9brfTo9u92kM2/ps8992T24SuHB6uPrzf6/cWZm9Z92M9NDNoQ+2ZsunpwrIuXrtTharVeSy0VaYifpc7sn4MOch46a2GMzroC5MY57MEYbDFuczvxgjwZCQVbnUmWmunOB21irhmoiybAia5trG+43G0TIp5JZ7LJqW5ZYStPqXyjZL+TD3jUA9iX+206Y+JH5eOkvcBPMu8mkI6pjo/RcwZa9qagfNBgp3GXZ5zWKd/o9lkP6vXpfI7wZ5y2Ma/sONh0+wbm+Xxsvtvp+Onmg055BJb1ipN+mI//fgq2C+QnyN342X7DWurIx62t4+zYZ2tcLhq5YF1wIR+db/bWbmRjP14gy0936eMZ+cnt2kgm11/b5/Lm6BJv/P7keJW/1Ye9r7W9C+IZwvwZWB+S35hfunpY6+OAy/mGPotnRuMC4rnShqGeI+ZZRBrkXIzkZ80XExvy4HyN27yb35HN42j+iFFRdEacuN7hUS1fUzmnsudzyab6iFLpYzfpSRQFu8Zs4s26E5146G392H7EyPPDYxnsCwmCgQpT9gjXsw9KytqB+obnpjFCxwXyQUE50CmbUQr8MGXkPldbbpf2PL8cy9RmoMd8pH+INfHhkavAwYSRdeiLV0duoI+ydQvYzjTMJwknfUpsknHFxnqGdZh9JzZTrDQpwtsitxQZuvZrJLaGy54HMzr741RWXUp6xR6Um1ob1EB6LZQvxsBU5KywuDLm8Ns5LP6oXbjrEd1zDzubbvz8AGRg+AHow40uXJeBj33sQ+MDh0ePPPnEld+5uopPrMbFQ5tcjmP4MLjQhuW7Wo+8Ol/p6HjFhgyDDaAuHsNCjQfJAB14iIgNoDYGVLwhjcFGxSYzbTDeTCRY1yKTjWXGVg6vbGw7l2tTCmxTtTmVjLr5LtOmbToNmJ4AneJtafmjvKW12ZUcv/h5pn3KvNqES+66QawJ4Lmt0rGf8pvVp06Z/Rv75MGATQdb/epDyZHBs739BAaBn87Txjy320tu26j8d8ufgZTtAt1AFtDJNjjkGfPDxuVANwt91pvbxbYbc72odW0zobsfO35W/zp+qk+mW/tuCnzpCMYpXS45eWOudC34pmqpTe5p1PI4NHwa/Lv1/rkvPv7Wzz7nf3b9uqXhav72uXdfefpo/Sersf1W195fDMsLR73t55pDxZpDwfGm6xLf6j516ZIuX73Kw5lcqSl4QGYOGhb78sGKX/Ccq2AMe6GTwx7mGdrmMbbUPJe3QHc8hRM76wFimXmkWTX3tvNrfEYb6M88xiWsZ2x5ZR9TPJ5Hrs8gBLkd86c2iM8+ZlvmRmxRelW+3tfUfvnA7oSe6HUaPMHErzoBmE42tF16qSgaE7WOseVZf0ISe4BEz2Xo6djRn/1YPyq2mNYPss6ajKLm2R7q+ilYHrarfqMDta9prNHfxYUMPcQKzxXWQ6T7GdMcghfMow7FhFk2PJwafovgf+9Ld//SE3oe/HxMH1/vP/Xkw1eO1r89xuKPNJx9dO/sLdmTdc362IzJM2OjywdHuswFxG/PN77Z0dcG1Aa1xULDAvAMmfvvXFWZOcmDqL7wqjnctzlD2HcIUmJ+sKaixsq643ZMTEfsiobzm5XfEftCybJ8eNwmv/hhXpQcvR3v2crYlxxKk0p0OC8rWY8TGuUZg5KLRXIJEfkxEup6ctmInQ3747ZuXiduxzK1Q2wwOo11t3UdOnz3I4g/qhwKnITnru1mILPujMCPy6aBLNAruAxqTNCJLSZdfDNGxStKHd2qW4/5HOYbroN6FhSlj6f4sY3Xfmtf2epwG5fwI9ZCboFIwboI5lDkIiOHp0a1P0sN/5oUfvmBf/GhY934+YHJwPAD05MbHbkmAx+750NX+5te9JkHv/7UvztY6ZObvv/0qD1F21Pn8LQe/QBZ6+DwSKvVyAZv84UaD4uBNx/DcnoDMrQlgkHsPTwAEr0J7MmK1AQK3pjYLWqTnqgoGwk9gfUCZ7G1OaGhk3JWedrQQhM1z2UjNbUxUdvt6rnlQYN2bGu4XNjyw+1T9qYIEdVTSJkf2AeCeYOeeJYJuRFQI2W9CUHZmHhlQwNhbH3ZXyeBUf4n3e6Hwql6WPe6emzrs+5E+7a9YHzAVmfWPaGJnkF7xFJx0UaAqQyfcjyLveXdDznkzqXBpKgxKH33hbmQWtT8GjnEb2LRey4fZL79x+Xezb/58Ed//uh5843VPS0eefBTD2zU/+PRavj3w/Lmx9ryPFfxpVYcotb054AL+dOXL+uppy+xRlbajFJw+ArWTo9W66T5Yt6anI8pR8EYdDDnMhXkjETASxAASo5L/3pKjvtWf3cooY4a8wy7TPyJskEdwfxA75RH0HsgtyzRDY318Cf28pPwLLu27rlZfWAMO3r26bpjx+XOn2VBbmgCnn0ATgXWKZT9FNtkS1vou0zXsAnaD2gCbNEvGcbdwHFAZxSPuvs0805o4guUDZS43Y9nAPvZpvyhbxro911sMflCt5tf1Dwjt2MGtcw29rHDtm1sGB7mQiuosWdmq36O2HTmjdpCXQO8xtm78SZw+MMchn9/MNz+Wd3jf8BZf/0/99wT//Z/+vmjRy9fuu9glb/T296n9s7efKRhP90Hlof8luPoaK1Ll67qad4M+hniOdO2f8xKalrUxWOo82Vn8LvzQy3ByKF5zdsP5580ko+s/JMmqAq9ci3VnKZc4wXtGBTw1zEoPcolZwCm+nas0Eckx1agXpQ1Yb2yQcF+AlvXJ4Sqbh66QbxGojtj0pMQn0KjbJifCusTo9dMgbp5jsH+HUO17bi2CKhlM/U6nIG5XC6Z/Vq3KPEijG8GclYygi0667l/9gESxDXY+iydqHantmPqF3zXnx30H7n9zfJwmyk11kVrjQJzgzpq+BYG1Fkbfob0tjgKLb4QsfiNg774D19540tv/BErUvSD9Llx8fhBGs3r+nLvR96y+b0vfuljlw7128d9/3OLMzez/y3ZiAc2dPGtU/DWY6OrhysdHW/qUjHwbe5y74wWy30t9ow9tWFRm0NnAxt5XWIalMMbFRufN9AMsSH952G95OD2rSHamzbuaoN2vIHN5ahNLHbtJW1ntqnugxCYeLOP2PqjnqL/EibCbYEuCJfoCLQq073K0YjSDPPc14BnuNwxdC52OcGZN/FOABOy2oMtzPBPGzQeMHieCXOZb0z+tatbZp5lBRjOg+H2jY6gw6+HVdI/6kHdOgZFGYiqbZc7OsbpfsE6JQ9sjNSkFyLcCcQuH6IKyVufkYNZh4ojxVLJxXbUkFw8ro6x+Fi2sx8fbls+JjUyl6gkbQAAEABJREFUr+fNz30f/WebRx64/LXHn17/Zi7PfXpx5tbL2ruQR9ww1iRp04O1seZgdaDHH39aR0cjOVkQ/7LWTfPBarlQ40GaGpCJ+RIcynphJGHO3TPgeYH/fh08fp1BKr5p2Yc6AzPB5dOYxmaSfbOyKq7rdXZtuR1AKLQz6dLc1oY6I1Z16M4H5ZlnWjHjw/KAQVEQcpFA+J2o5xopLZ7l09xM2aZAfwOFKJrMqUA3J+B0pN0RWmumS6Sx4NjtLxiZougVDz/dgOnYjGrHPuBZh+JJ+/Bonngd8yngDzfFt419lF+UOwiYgS0EXyqI+TBwCDd/w0l9ZL+LtlAOe4pcapPD0diHL3Ut/9UY688/9v/46UPCf/58WstP/J9+8vGnnjr4T0fr9jtdZx5b7p0f1fbIQ6vnxIaLw6UrV/TEkxf11EXWx2pDtzlO0E+pyevDUGu113YGLkhSjW+IPKRO5o7k8Zkxks+5bIoZ8mt1zJ8QzBVkDGZs7UYMJpnbCFGV2/K8n3SwQZcPstSkO/GqzOTqDHpnfDtx99wocq2e4w6RHd6oQI6lXO80ZFQ7+AjQrcd1c9ax3sSnXeRBdhxbV+Lb/dhC5EhNuNwB9SoXTeTk0WWakKn7Fhg4x1WnD0XpaAfhHNFO2C+wbAZm5WOup+cs+j2JHGq5QVHJr7kdt2V+lN9E1oi8FQ3a7MRgCoNPauDLGq+N1tgzqw+2AVglc4VLR2RbPILm7/bMX3/0rR9+Uvd8aER84/N9z8Bz1wA7xXPX2I2WnusMtPzM4zp64vHLn+C58Fs9Fo/t7Z/vyVuM4ODI4uYhIh0erXT14FBHq5WCzaBx0ShooYXffgDXxWaR2eRNrPPw72NyMAg2fsDuE98zJAdZgL/dJkc52AS/WRudgCyzvuGy4bLh8jPtJdzWhjjrjDAip7Znn7Z1eULQ304OjCBOYJtvA5P91u6UvvluI0g+bGJKEBVXwLDcOF3uPBRdn3F9feJPflye7V2OascyI6qt2LZjOuei81A1zJthmTHXTbttydmI37G37DEcxLD449DwO3lm+Nz9d/4Rp5Lneu5/G+3dpqtD5OeuXhn/X8u9mz537sKtff/8TVr1EWzkvzB/zHuQJ5+6rG9w+bhy5Yhxb9rjQu4HZ2tNbQBtwpwX53rkYGa4fC3Id0/mDSBvzp9hnXqIlwwdZH0M5lqwRpkzrLWpTpm5bn2P+UTNi9I9qZtnbPn4czuGdea2Ou111lWNYekk88Hw2ojyGYzrDOu7bNodE/vA5KvRJ6GfBesE/uzX9ASWB23gG/nptea4Zpzob3Xpc1w3561zOueu78B8DPq1q7uta+Dc9IrjtI7bn+uO/XTd/F4xJHbG1N8gh7gWTXL80haNPFgOosEbOH42RRtW0vL+XCx/S0339dWZp8VB/9uYrc+5yt6yPbg5av/h+GBz78233HH57LkLqbbQmnm5oc8jWK03usKzw28+Ll2+qs3YNSz3NLSlFos9LSkvl0v5wDkyhhvWVmdfcb46uZwxwqj8bsfMuR9LL6dnTMldTtZgnIBYOnqOZcM8HXd6UevX/E673XrE6zY8Xh0963ZsZl5QdjyWB3LPn47vPl84YkO7HUztj+iMnPo7tGMbTIBglLrpjKpbvyvo2wh6jIoC/NIL6s/ELpbtGuuOvzd0BZqSeUXTwgX1BCc+3OfqAwq1RnKWTXrmfTPYzjLTCUkbAfKaNhKfSeNJG5OedWKnUzLkpIDPtEcObaHWiB3+ZGOf9EdNoYH0LS5ltv+UrX383M2rB3VPS934+YHLwPAD16MbHbo2A/d+pD99tPrqwdH6Px4cHP86LywuSYsuNoBsPAyj8Q1u59Kx1gEXkMOjtTabroTfuIAMXDqMBQ+QBQ8S8yS+rUDOc0O1GbJdeOPtbEAzvMnOmHidDfs7QZT+6IeG/dJYZ+PtbPB9Vz7tb6tvXXQiU0bpn67blvpYvoI2goPdFvAn31H8yX4qd/yO2I7EY3TKheJ3Ho4TrGdE+Urygz02HcRsY4qd9TpxTLqhgGd05KanYXvzC+hNtp3D3mm7TnvwLN/66H5wug5GYjDmOK737/o17eCj048A80PENPBV4JAR+JwePEnOgNoR3+x+TcP+v9Ni8We3XHndE8+bP2J17crQx+750Hj2Le++ePD04e9yLvkd4v7C2ZtuJvQ9DonigNWnf8nncMO3ulf0BBeQy1cOyXEyVqnMpsYaGhaD2mA0DpgiD8Gc6nUI80HMOZ8Q2AayE3TnuJDwT8M6rneN5HkkzwUCrbp5W3jMSjbrXEPjujbzVN1lAx3GtBPHyHycEDL1+JvOmOtFmRczHbEfyz6q//bV4RXgF93Ww3bwZlqyxM6wrECdfoRtZl3KU73TB0C9bKGn+VVm3pueRsWEr5la1mljhGeYP/NMgziMiT/laaon686IibL/ETrzQaApmBc9kj0hRTqZE0OB4bLssWztj9uw978enT/38ENv/SwXkesm5vOk+m/vec/hanX4l7y1+U0Nw58ulvsXl1y6hzaQ/xBpZ44EbwNXunjxkp586iJfYB1o5K1h0uPFYqHl3p787GjDQmqN/EjOTcfYa2ND7o2RRI2UJyR+TyO2ayngg8qtKcBug6+RcezY2+8Ib6R8DUpn0h9ne+sUv09+7aPqQYzmdS4vRmjNAE+gTrnatC6+HP/GbSYxU/fFY3SZI/PUVmpjGzCWTdBeJ38Tes1VlwOekdO8Ir6O317U/CDviQ6A77n47AjyjA5txRZJXBSLv9vDiWeWn1DsiLuXfqLvOZ1Tmziwnu0NPx/DPuir6+nyVsd6RpZM/DQP/9bf5NMy6zhfdFE0uQKfi8xPKPb//As//OABhkTD7xufH6gMDD9QvbnRmWfNgB8gDz3x8Ke/8dRT9x4db/6I76SezGHJdrdQz1ZYb1KHRxtd8f/HgMvH2JONYiE/MJZcOgo8RJZ8e9V48CQtsUHsNpJgx+hsOidI9ZnHhjSVZ963Q6M22V4+rb99YBGXN6levs1PHvDo7vROl7Fh43Ockw11CrWRoz/yoBldp1z+KE/9SMEifvTdjtssBLwThHnIR5TtpyhZNe3la6tL2XWjbFy3XdGgrSyUHF9RSPrf4Qc0oFnUcQZ21nG5b3WrTn8CvzMck31a5wT42eqUDJtOzCfyoK0ZWQ9Ahq/GmSGHwqPNzilqxHZ0DphDAbjNcq9tD2pY/s5y/9xv6+YzX/vMvW9d2+75ins/0vr/8n9870NXDsbf5oD1MeJ+9OxNt4za288VfTvy/0wwBx1w+XjyqUt64smndPXwUBvGgKnF+hg0XcwXVVZr5Eg1T6b8dA4ZUXCOZ57LPRI9w/qmQX3GVK/8ku/ZbqKJv1MoP9jVeASyE3TiHIFppz+d8miKzz7DdQM/Y8mDOPIZmGUTneRTOaY2d/5imqv49FysdrblqT7ZOhbXjU7bBZI6HURynodQyrY3aOMafeyieIGeYV0o/ejkI7byqS34VUcHm0kep/ppOXXserWV+LwO5uN78muZ5P1lgjhuN+pifoh9SZQHeBzUY5Esmas9mt8E/vaF4bZPPq/+3tM3WaD/33vedWmzd/lTB4dHv5Zt+Nz+mXNX985eSO6/1T/WjI6O17p06Yqefvpy4crVg/rySm2hYdgDSzUuHovFntrC+Uj5zcdInkccjeR07MEcyh1qLjBW47PJ4KHOuDnHJzb21S1D2LcYoSNjPcIvis/yXXVskfVr0PHrWAB822yw2aC/YW5OsMy2M4iDTXJEzxcONkEZc908w7Zj6bkNwNufYO8N2pmR+PD+3qGdNs13OahPiNqTp3JqopLtDNvWgZ52ZhqUMVfVKQTtTWV8UZ7k+KJ/Ltf6q7K2/pFhZ/+THfWSn6LIo7D1id9Jn4nlw4J88WDssevIunXh00Xy3bJnO45sX4/UbzBkf/Dl2y/e+FesSN0P6mf4Qe3YjX5dm4F//X9431NPP/LIH9z/0OMfHTV8Khf7h6OW7A1LZdvnNedSq3Xo0uUjXb16rM3IrtB4YGjBg2PQHhcOY7lcaME3WdOfDkh5I5KSDSrYQFLetNhbNPLLmwubiAxvSpYV2F1mufnPDuETfyHsTQEhTT6z/NvOftjHhMsdr7PRetM3z+WOXZX5NaLcDYLiI/uYECdl7IP4SQ68bRw46Rh0U2RhH+h1fAYoatk23kA+IcuH5RO6ArtJ5javRedhXLK5DXwHcLthn8i7KXDuzbONeVPd7W1hHwYxoa4Jlk19CmS2sW08IyYxtjMa5ba1Dw6VnQNCaM1r/00sNDJHRu3x8Njza/LfW2j/f/qhc1//wsMf/YXn159d1zf7afmZTz3wZwfHx/9mNbbfuemWu64sz9wc677QARcPLfZZH4OuHBzq0cef0GPgeLURw43DVuthwaHKGBoXkNbIl8d1JGcduEze6pCR1CcwnTQht3M3kBmT3GNrTGOf5H1GoDfrQLvEGUalR1BxCp4b9hGeQ4ZlRQN9+zGSOCZ4PhjTXNG2nYBO6ARsX4HCCZL+Zul0+zd2cvMTuX0ZuWt3aiewS6CtjutgOzdJmWodznX82s480ykG22fpmR/0zzgpz76TdvCNj9ii5v62PPG6Zr8nuZtsJn+xlQtfqrL5ycEqJdE0aNowJmM05s2S3XGf1TWwvQ73r6P/q8NF//U//5c/w7e5L4Q/RkKMv//Qpfs+9YX/96jlby7O3XL/uQu39Rz2dTzyZdVqrIvH1aNj3nysdfHSVd58XNEhT5c+DuQHsD9oWGi5v6dhb6Eckvk2as53MMhB4k5AHsNI7E2NRD9P6p5jgMROB3HKZc8gRI1nlr7LnThN53Uxja99Run4GWJ0YmB6y+WgbLhefOYfWy9zNwsj8hkMtWh+AnGX/k4eGonntJ/AV8Cb46Ba/ZrrgW0gh1R8LnfqHcZkm/Adv1T9d59xYhlTUPZDlbmXlCXzJ57rE+wzt/46yon/wFmVXZ+BTtlGKlymf4jKb/H5wsl1y3BROgFjlgm5WButNTX2RssCRdNRjTfLA8+PgaFZPNZj7xNan/2/fu1//sef1Uf/2fPzj+fqxs/3IgPD98LJDR8vhAy0/PLF2w+funr1Tx69fPDvr67yk8Pi/CqGczpeNx6US7V2jk114NurIz35+CVdvnQAj4MU3/g2urhcNJ3h4XH27L72efuxGHiwxqjVasVBtLPBpqYNVgo2HMMPX39bZBr4MToP5M6h1dT8ZwW7+QYdviXEt0AUvPmOQTvs9Kfp2IPYE50J1pugiW+bLWw3svmNOPfrfv+/TEzHTh/wM259+wFkHxvsSt+05LQV7uMEWPR3KuN2V8YN+ciC+fZlXfvvMDr+uinMTtmbMaT0+5bXcWJZRy8Q8lFRCqiQc/pHLC4bQd4xkYFJ6XYEdFXj2DRWTh0/ccHvPPQzO3odm46/0Hrs6pE8XIYaf2kQVYBNAh5YSlkAABAASURBVCq8INM4nNFmcV6H/Wwexd6V3vZ+ZxjO/Nri3O333/fRfzoyZV4wnz+/+/ePnjo4/vTlg/4/b3Thj8/c9JKnzt3yktDygp66fKirq2O+xQxyM3KwuqivPfiwnnzyktabpmFxjufrgnyRqWHQ/v6+zpw5ozZ4bDYax/UEbgcjue7KyvOG+bZbGzHAY3xCUMsnWL5hnNaj2+60B6oc2kBHZB7faU40BWvLwLUYRsbRflU+O5NiBPa3gY7YFmU8g3YN63T4HQcTDdbPCUb4c7sjPmwT2WQklDMQBx7q1/jLrQ/TlGPt2Pob6gld46Zv+5PEnepz35JyTBgdF/VxW+e0oqSdpF2BpPGKB15R5rp1wgdP/NXhCkGA6WCU2FuZzYZ9LA36ZyrKDT2xPmQe6ONIldGD7zXjL19aE2uEX5IIi3yLfiTf+IcyF+o5aBV5cLxpn8+2+L8NOvenj9395SPUXzCfe+/9SNz6qrsuPvrk8W8c9+VvDDfd9uDtL/nhyL2zOhpTa+bugvKKTeHgKpePJ6/q4Yce18Wnrqpz+VgsvRaWWpND0sE9fqHlmaXE88P7zJqxX69H8tbJYRbM74z3hkk8GpRnnqnngOfDBv7IeBRqTnV1aAR+PLQG82Jng67nb4fyEeaaaNYaKX8wR+wh5at7HrF3Jn5ZvswB+w7sJvRO3DjpzJkwclSgWIDvOdhxFszBIEdhfySiR6P9BJqA/84kJmTskbkMikc8gS/H3cv3yKG9s9a6iAZ9+8nqg/UN1OFPvkd8F/DTaYCqrNNZQAHsxeUChm4r0KV5IaadBoQNgG/ZDPsK1l9oIBbgsuHFwYWzLZZqi4VYKOottcHTGs0N/d/kkmwtHh2jfXzU8v++OfPoZRRTN35+oDPAo/EHun/ft869EB3f99F3j1++fPCNJ5++9PGDw/E/HI3D/cPehWh7FzTmUv4GK4c9Npemo9Valy5f4ZD1tI6P12wTg4aBDaQ1JTvRwENjsVxob28p0yAhPdj42NW8eXujHanX5sTO1MHIQ2ocg4NFsKFH0RF9o0NPw7YTP9EF+Or2AUyntk74rhfYKVFlw51kbr+bx2ZquesF/AS8CanAyPIJQZtbWAfdiS9yI3ShdJiQKecWM29ql2cRPrYy2u/2Aw2QwO3N1LxA3nFoatTDllx1HBnmlQ/0rI+qTtfLF9v1xHO7odJzW2CSm98YP/cht9RlgE6Qg2BsGcrJ1m3Bwy2sRnvSOIoDQnIIb3XgOIpFrLR3tQ/7f8Dc+c29/bP3Tf/mOk8YrF4wn3vuia88dfnJo6tHf3Ll6ub/Myxv+uTZC3dcOnfzHWKBaOQhOZIjXxauHhzJf6zkG9+4qG984yn5L9ZGDFpy+FrunxELRf7Z29tnbeyxdkTugtyNoDMvPDaq/Hfm1sYHrw0y8j0ysEavcc/StY6BGD+Sx6nPeqypfh2mNWZbgFFnDDvt9CpH+YwqZ/kKy6nHFtady6epYwraNa9vaZAT1wMffHb+rilTsX7Zb9sI04rJMRpBXB37mFB+3Vf41jXg9ZF65cZ6iS7YxtLxZ7/d9W15jnfio2s/p2G9rb4PlkGsZWO+9Szb0oQa7rPHd0Kr8cWM+IMLR9eIrXhbvOGAyQuBq+PYPkf9f1m0/Y+v99ePirk22b5gfqf/PtSj6yv3Xzpe/f8OVvHri7MXHr9w6x0b/2MMXUOtj9Wmi9c6OjoedYW35o899pS+8fhFHRwcsyT2ai04T6nGWpnqgw+lbZBz6nHzWtiwFoyxcp/M+VTN6bqAkF9oN5DbppPvCYFer3EYT82Tmvc73Zjk1O2/QztBdXzs6tuy60F5B/SCORDQbjvmYVQ9ZNqp95jnsClAL9CPmboMOn5PMMU0xTGXTbtG7Dp+R/yOUPuvMvUT/kiOesVQebR/w+vF8UEj8eey+dBuv6Zbvn126lOcJ7qY1j7l58dUzqoH+2EhNdWh7iduRROsiUHDMKhtLxzm+RK5GkeeG8HzQ0auez459vZ7zKF/f0n56Yfe+r9bvWBWxY1Av+sMDN+15Q3DF2AGWt7/z//e6vNfffjzF6+ueIDot6PtPz3snR9jWGrV2RDYXZLNYgM94PX5xacv6dKVA/nvf/A8YENZsKHssaEsNSwoc/lY7O+psck4Id58RjbIcezqtfmHTnijRvNpp38bsF1nx9rBm/Vcn8tFQx0a1yOmtu3HqEMD9tabfGKHzlRONm8j6hutPsfnPqBj+9jRRBdb6+Cv7F2eccqmE1OHP9kGuQg26ix6mjeXO7kzXLed4bLRab/THkSQ8uMHQlCZIE00Jlrtui0jtvpQLk0MLzrW38Jf+m798AxBN+SHVdS3a6ERmS+Ua/rGw0JjH7QeW276cDm0+Nyw3P+3i/3h9+646VUPex48R/ieNuO18djjZx7+8lce+S369Wt7Z87/xU233LE5d+EWJetjQ97WHPJXFI44UT596aoee5zDFZcPH66Ch3FrSxksCNbHUgsOVsNigX2TL8Ajbz02PHw3rAN/8zr2Tm4783eLiCoXH1n3AQOE+YxBMHCdcT1BZyziWjBGlo/o1Xrb1bt6+Ymi9hX2CS9Ad3vYWGeEjlXHZqbodhDAtGNjPdNe+lFxdOtvdU7rWm9Ez7qFrU6HBgeg0rUcvzv56XqVk/UZFX/5QjdAB0VLh7m7rY9Qy0baMO1Fs+IcvTapj9iMVZZQx7/wjw558wF2LHlXkPtkxqUphVRjP8QGnv1vmBvzuHa+8d30pBoPYP6JxeL8v+PS8ZXH/uV/+wL544d06rrPff/nv3P5qw89+udPXr76a+ve/tP5m2576sItt+eCC/fxusvrwpePNXlbMb+fevqyHn30G3r88Sd1dLRSawsthr0Ji30tl4D1sWB9tNYUHgvsfOkwau6SPNOROWVstnQak2CtnMZ2rtJ+x67PFBvv+cHghvk9GeO4ztb1hAews//yQUymtu3YTQhiNRL92Jah+J7829e2Tpvd7UPtw+jW2/rtO5+JL8N9sD3zDZs+r318uNyxPY2RuuF57flZ/vEdM5irc5kiseYOZTPrzbTWYaATSgzKNpnjxOJ6olewDEw8NkaXkalWRFNrTWqDJMYV+5H4N4ztGrAu2PMYgtQBqf4kj57f7stzf3Dlnf/oou55nvz/bHTj5/uZAc+M76f/G76fhxn4zP/lI1e/8MWv/8nTl+NfHa3bn/GN7lPa2xtj2XTc14pFqrNvrCN0tB518emrvPm4ostXVzyQl9rbvyB/u9t4aHhz8YPD8Dcc7m5g19loOoesXtSbadfIgcuw/Hp025zCJE/VJseG5m8jd2XXTyFq8w427msR6FgWbM59B/rmMm2NyCcQGxv8FKvlgB2xg9Hxo7uLj3q4PrfJRjrZddqfMMnn8kzxSbtBmx3qDTvwY9h+pi4biMReXuhui709ctrEg408+JWum0/ZOuYZLnfa6PAD28DZhBF/o8KXCcvKFp99EM8bkMrEuULZoINp8JDoXDI2HCxGENqg341oR5ntS/9/9t4EyrLrrO/9zrn31tSDZlu2MRCSvEB4L6wVeIuEZGXhl7zkkWFlZa2HAMMiARY4L2Be4pAAyUto1grEYBsDxrYsD8iyJNsqD7JsWbPdtibLcltWS62xJbWknqq7hltV955h7/19+/2/fe6pqm613JJdatXw1ep/73k4v/3t6ZxqqTc29oXJ8YkvXhC6T++74se82sBmlfb/vve86fCzzx66jiJ9YXxqx+Hd51/k8u5EDJgUNQ6XQh3imFOFN7z6X7k6OYcvHzhc6X9O1OFSknV6lHfGQRHLa96hjn75wEEry3LYCJH+WkmNL4q182DJGI+IpjKkMXFgCrCxFwj2GTCfVLwynoKxUTH607gB+RiDycijdsSwgzASwxbUzxh79TPikx9hjW+EurT90Vz16mpY86q0XuTXcmFUn8c88cijCmtcRt40v1CuyRvxbIJnbhS0r8jPSGfUxaN61R9SHBOjDla/upDos0HqNoq08rwxgiWRpHqEAvIxbJ21DbQVUD6ktIh+qCT1JcWhLJohxuWRMa8CIx35PRRYEB9JEB9h2MiK8UI7CDACWj5ofuSDSWCuCFW1F+/jrEh2T97p3rRbfvDB5tKhEwuVbM4/8YH3/NTs0nz4+onji1dnee+xyR3nDyd3nh8r2K0LkfTCUQfYNXjXvqb5fp+O4fIxc/wkVWWgTjZOve4k5dSjXqdLHSjHS6ssw4ZDlNYfESHGmAXYnveoS+0e9al9ebTjE2dZGbuAtCTE63rHGAuBnyFJ/kgikPrh6j7ShCWdfhn9bvIJ2m2kYUZ+Rh2N4kra2rCM+qrzdiUe82Ft+ZU8eCZ9LkF/1dW1VlB/ktaThHbgaplWmlfQb0Sn50j2hrC6DLdV0P6mNT2mfFqGEaduWxbmCsbKeSTkxzShU4RMqW9wGQk6z1IYlahfMKciRCsSypAXf1GWZZTGE2NKGGVGfEC5ACY6bqzzi7MIFEPh7Gl0/8YQx776Q3Ovf472ZEL2sy0I5NviKe0hX0Bg3xX/vFyemTnw7JGZ/1wR3S6dsZM0NhG5k5P+Z4jwMps4z6CcHDbYQemwiQxodmGJlosaa0qPxiemaGx8kmLMqIMNpNvtUafTSQsP4Uew4DBWmFYaVgVsKKo2vnU17cXEqOvF0tr4th51NU5dlfpbafh0aZrGBfRV+6VKYfRTWEgQr3laaZpuHqeGkW/UR01XtenqtuHT3Rgj+EVsaozNQkaKI7cJpzyjurUulca1rvpVGl6rqGVW+q71M9oJEFxsBKxiwvNlFCUnih0oJ0GfKMMAQoKNx7Nu/kKMcWbq4NDWocLhSYQe6XZ6n54c2/3hXZ4PH5j+6U196cATr/y55NDJk4sLC58qyvrtk7vPf37neRdVnfEp8rhwOMhjAw2QC5J+reTYiTk6isPVPN7yOi+Uj41Tb2ySmt9v71De7cI/BvXg7xHlHdIxY9iXw+VeLyL67xwCxgtk0xgF2J9Kw62rfhaMn+q0vCltTZzmC5pPhfiVunF4U3/SmjbWll+1o4i+RNIwi9ApQp2pzKj+1q95g8al/NpXlENejdM223zJn/Kt5tGyrVI+lDvdVW5r86hf4yJstfWnC4fA1nE4YlwBGWkqncsBzBknHlFxTPYvuFQKxjOqjWMuCFyVhgk2T1mHsiwngmKWkURwEaEgEfMhkkOdDnMJQ4/Dt8iwcIVk2S2YH5/M88m7D0z/TcyNLNIr93OOas7iPznv7/bHu51bZ+eWr4T53DW584LivAteQ1l3jHCGx/MH0n9sjiUC5DOqa4+vHvN05LnjND+7RHUl1MnHSL949Ho9uN2kzmjvyLIszQ21eb14qKvikS2c7tdDbYBNN+mRRGBPGA8dX4bLGGOGq2EMGdIFNn26mjKar1FEnoix1Xya1khQgUrbat02/2q4yat5XiCUZ6jNq277FJSxAAAQAElEQVRS6p+kvqXwKM/pfq3v9Lg2HGGTp/ubOEo8G7+s+DX84qIz9qXN37az4qLtHOOmY9jBWSDPuxj7mPh58A8RY4p5JJhbzJkLnD3OlF0h3fjpude5p/bufROfIwO2ZjYAAaykG6AX1oVXgUAWb5j6e8Nnn/WPLfSXrysc3y752LF8cmd0WCQqLBbqctahgM3WRcJhM1B/uaC5hUXqLw6prLBWZF2amNxBHbzVzbHgdHD50ENWxCKkm/PKwjRaSBmbgmfG26pWQgFpQbBIrbiRGAtZExfXpDd+j0W6lebRvOguytCKNL6V5g2oO7koy2gLQSysRBHvWBiFVaIu2tV0za/uipAmo3LIgrIREmJUpPGs9UIyCusC3fiF1K+SUXl1tQ6V+lEEeTKIUKcq4jDUiFFGFdRFH9p2GjemMm09EXn0GZo6Y9M3JGqY0QiDfXMgw8aoYQxfZG1X1SEiLAcY6xgz9EOwaTB55AsxkspLhnAO+8gDx87DHPPru52xL/zVH9x94sD0ZVvkYEXpZ3r6Mj7JxbGidF9dHpQfGpva+fDkrouWe+O7cbDK8CUw4usPuIAfQ3XNaU7MnJinYzMnqd9fJh8i5Z0e9cYmqNsbJ50bGeYIYW5gOuGteYYxijjgCPIGcgzeAVIXYoynKsCuVF7T1iggzxk1yqMHMrUH1vJr64I/wJYC4v1IQeNWJLQ23PSBmr4ij4aTYBfJ1bgz+VF3ky5N2RRWv6T6U79GcQI7E60HYUl+gQ3GxKYJqz+mOH0uLct4hhXhAsiqERNGHYzJrQrwqxh1s7bRCvaPqKZvbZzgOdOzwIVfKMM45RSzkTBHIuIEl0+GgBr2wOnrV4X26xA5xPxEzLtfjjGbjhN+/+Hpy0rS18G0NX727MlE/xPtw2V/56DwXwiS3XvhJa8bTOzYzbpflPjsU+NG4piJYyRlrPND/0ecM8fnae7EIg2Xa4wtUQauPewdY5gjY7isdzodyjJlTungyjqGWg8UUKeK4X/BWGL8AkesWZE8GkwKAj9D6p6mlKZxo3QNq1LZNo6JEcepXsFzxFOF+BV7wnNq+wxbY/hVuv8x+pU0ikt+tKH1BjzHinRt1vg1WrVzwXMxeX1+lOE1eVb9Mc0NQXtoauQHQyFaDTd5Uh/QT1mRxgvKtNJwPOVZV/KifcEXqAg3os8qwhhRGi0ibYv0J41hThIzzHXC2qaKhI+8JS7oD4aYf74Tshvnxy6ZGf0XrKIW2/yyJ3gpBHDSeCnZLM+WJLAnk31X/Fjx+JPPfm15WH2hDvSVmE8shDiGJa5H6e02NlcneuAkHDojNthAS4MiXT7m8fVjMKyxuOhm0cGb3C4OWD3SN1kdHLCyPE8LkYwWOMZilYQFi6GgCyjSWrddEBlxLO3CJ1h04V/JC39Kk2ZhTPFNnC70gjQVax1IS3WrG5CHIaS3caJhpKmrYqSlhXxUltVVaR64Wq/A1TzqJuGZkov41cuFkKCuVWlYFRHfupGaepq4tqy66QIxKq95tL9NXYLyEeVUAr9Ky0daLaNxkthoGcYzCvomyhtvgAM2DdHnUaU2CGWx0WPZjzFDoPEHlNMLosPzefj1d7dLF2LlpYjZ2JNZZ+LGPO/efvHY2ON797wpYH6gBvy9hf7guepD7thzMydOfk5i54u98R2PTew4r8Kz4xCQET5UwCUK4BYko6LyhEs8zeDrx4mT8/Av4XLuME45gRXmxTg0RjnmBk5XiI+NQA5DQXrQ8DjJ+iCNH2MUoBU7RKbkR1zAmGraWrHGo/zauFP8Wq/meYGYNF+qG/ViyJP9MNoTSF1O8QLbE+RluCpBPlWEG/EsklxGmaYcwqiMtSwkSaO86APDJrXPq+KmDk1LemE44PlY60T6ih3D39ahbaR6tW6017bduE3byI5+EsGsIcTBwyMFJDL6r4JDEWMTKSOVYJwlEspkEGHciRwicNlIl1Csn4zL+TGW/Gud7uR0Z3Ls/qMf/7W5LTQlTnmUmUNHnh8Oiq+WNd8o2dgDY5O7F7vjO/D4XdJ/I1gHSZcyB1e/AlZVoMFyRfNzS3QSF/RFXM6LooItRepgTvRw8dBLSLp8YO+gxJ1Ix0LHPWBXChj/VqxjtVYY75DUjKmOZRLaTy7yvtDVvEJNObiwg4Ax1Xxaf+uqn5GmEqSjmdSvNsyomxG5Nn/yI07jUzryiIbhstpn67Z+Da9Rm1fQXiqvZVVr8qR4hGUUL8ibhL5G+M8kQV5B2qoE847WKGJMBGFpnjHlb8ICf1TpZSNNjohRIsrzjHSyCOLT82r9kcCVsEYKVS7EogreS3xcKL8Ny+Utx2/+fw7R9GX6CxZkP9uLQL69Htee9kwE7vuzfzSz/9Dc3hPzg+kqdL4eO5OL1JnEctgj/aiBxYL0ZMlYYlRYRNI/OJ/Fl4/Z+SXSrx+6sRDS87yDw1WPuviEnnd6hBUJmzZhAcMihgVSF0pdvE5VTAvdaloTFiyeDGleFE15RBe0FbX1xvSFgJGJkT8t+CN/u8BrnB7sdFEULJyaT1CPhhuhzRSvByoo+QVtwp/qUpebxVjDo3RZcWNK07CgXkF8K0b+1h9TGtrSOKhNa90mH9JRXvvVhAX9aCQo39YhqTz6hGdmxDPKCDaD5MLPGp8kLzgsar6IvChGKuwXhCJQhs0iIn8kvLiEIg5VjEO1i2XlS+/k2U53xxd37bjgs2887385gC8dW3njiPv2/Ivy70/9o8efO3rseh87t3Undz09seMCiVkPbDIcrEjf4oFZhjBRWQdaWh7S7NxCuoDMzvZpGRd1h9d8OQ5X+lZ3DF8/8qxD+oMhUIeyLAdzQR1MzcEKY6aHLIxxslu4Op46/iwR9hDRJvIIwY2YX5CONQaRNS/yBEgvj63tq8vIo/U1bTDqkVXhgMajsoJ8qAr2gHrhYRz2w+nS+LWCEbGGkY9RPqCuoOFWeFjWPCrEaVpIebUfKu2Luq3aMFywYNQnKpRVl1FW4E/xcFt/0weUQbqmMVaylB95GEw0n8Bt/NQ8Y9tfrV+FPkasXBGjI/o2Fx5B/wPKBeTVNdGBV+0j5kfUS6jgAjrPMftGzLrX7zj/9V84fvK5BaKt8OtVdMYfnfthRp6cny1uOTKzcH3em3p8YsfuQW9yZ3pppRePCnZf4YZe+0ARp00fIi3jq/nMzCwdn5nBC6wFGhYFqT0S3pJ3Oj3K9as55ope1nU/wTCMxkiQT8jDFjwuIR51chpjhg3HZg5gfJhHfrgBYoxnGIkxZkHjRvkC4hnhAKl7ipK9oM2UR9DGaUIdyY5SuvYB6VpmpU9tWND/1o98mmdUVuBfVUz5VsNNOQ2ntXpURv0q0TBssvE3eTm1rX6tK6LP6spp9a6NU3/E2Og8WFVTZ0zlOD1fU0eMQnHUZmsUWZZRnjdHSe1TQP6QxkiwNgrVuJ1Xdaiwfxz1QrdF6n7xwmLHg2Q/25ZAYy3b9vHtwVsC+9/xEydnji/e/tShmf/SHTvvEcp3VrX0YumFGJcJ/S9dBewAlXdU4605o6BuIos4ZD1/+Cj18fZK/8s+Ve0oYBEn6lCOzSP9ChY2kgx1CBYoTcJaiwUNixw2c6xRqxsGFlItGxCZhLAeDr69cPBCfg9pmdYNaEgPCdy6WhcWzKD51I9OqH+lbsQzNiVVitfwKE/AYq5xrRjxPEpn1KWL7arwXIhjtNvEERZqGm0A1Dy3pkEpj7rYjLVdhisaRnntuwrNNGUQp/WlMvC3lw9GhqD9QZz2RcNtPq2P8Ux60GStF0ppOKxKzHCcQn9wRMBWQgw2Wl6fEfs5YdgJZwa8qYo0xJvKmklid+xQNrXrpqndOz+YxZ2PHJj+ySHMYKv/iXv2ZHJyR/+Ro8eXPlpX8tGduy9yY+M7JFIHGyvToKhpWHociIhw6CTCpaQGQP3H5sdnTtLhI8dobq5PZal3tJx6uHhMTEwlt9PpwD4i7AOAMY7N+ETMISGnm7dn1NtIx0al43QmYajTJSSgZzreaksB/fBBUn0eGbzWCVfrCbCHRpLSUzktq8LchAO7IDqlLbU3rQNzQi81Hn0OrTQNfo3TeZiU2sLzoLKmLfi13RQWavNof1nLIz8jvZGAS4TUhUZp+lyMvIw+qARt4g81ingJIfALykVS+xfkVeFBKKJMRFhFaCdCnCQox0jHKxatiJqfiIOW4OLC7MGISeeSx5hUOEzjCyCpKgBwktdZb+IefBW7bqp3/o3PXfvP+rR3Dypr6tmqf++98k3V3JGZp2bmBlcXPn5qfMcFj+8872KJ2XhaQ5hyvLTKYMtCOHySw0LinFBZOTpxco5Ozs7RCWiu36flYUHpgoIy+muJae/Iu5RhH8nyDkXKSW0xjQFsQW3ZYSzUrgPGlEMkdVWaluxTbRUKSUIpfuTXulSaX22gcWE3EolRX4BdhOTKSr2nhLWeU9J5VK7Nr2FGWZWspAnqP6PQHkwNz0iYx6tCEykOSzTsWvsW4WKt0TkqlNIYZRlMGnFqS+O0HXW1joB2VRqnJt7Wp2HlEJEuqKcR6oWfkZExBwI6JvAL8kQtCIPOsgx3RSjPCB4ijA+ygDHGGptHgTEua48xZc8xO0r52PVj1PvkFO168NDeX6pQwP5sUwL5Nn1ue+zTCWRZvPuZo0WQqSeXlsr/6bkznXd2Hu72dgYvnVhiw9DDlC4u+kZKsMgEjhSw2HPMaaG/SHPzC9RfHFBRVmnxiciTY+Po9sZINxHdTLKsgw0+YrGEsBoyDgKNIuqSU8QpXYhDpMYPF4trWFG7wCJPqieibsGiDBcLpKC8LoS6WAr6qnUkF2mMhEbIq/mwuOoCqxKkrZUutGvDp/pjOjhqXKp/VLYpE9EX7Y8QqociaXyrpgyv5GnCgmdlcAjJbdhw8mvfBX3VOM2rYn0WxKk/CZsC9ghKm8ioL1oGr2PBBpuVZJTaxzbemoCgc4xyAfk96sN+ivHLqa4JYxmic7HqdCfv7U5MfnRsvPdRLBrPHf3Rf46NY+u+zW3ZtO6BPT+NzbPzvBf5ovPhv+86/6JvTe06fznrTsQAph426gVfP+BWTsAu4FIi6bClXzx0bhw/PkMzMyeo318ij9tdt9ulsbEx6vV6lOcdyjA3dH4J6kvjirrU1n0QjEeETbRuhD2oCK7ai1CADej4Bdh50DEU5E1xmk8lGH9B/phcQZ4k5GlcjYcQr7ajEtQhqE/d1B/kDYhTMVyNb6U2hSjUTbBnSjbGmJNturpNHvQDGXWu8KhuTWvbEbTPaEeS4kp/U1wqx4gTSN0Xk6ZH9CXiIhGpsf1RXagf5o4+Ih71CRQjo78CRQx3oyzNDwworucRBViFvAF9rlU48OpBuvKMj1nZc1mnc00Wsw9QT/YeXX5dn7bwlw467Uf/oxI9ObQgdf5p5+VjMRv7ygUXv255x64LJMCWy8qngzRTRjUWFwdheEG4g/XFYe9YXq4BhAAAEABJREFUopmTszRzYpb6S0tUOw8DyqiDOaH7R6fTow72EZ0jlOUYJ8L4CWxAUO+qPBY+nS8B9Qc0kFz4Vy8ggdSf4tNYymodsFW1MbXtNl3DKoHNtIpYJ9UPB/2IqR8aFtQnKZ8gTuNVgvrjmrD6CXECtbarfgj95NSHNr5xBfXqXGvTNKxqw62rcY1iaq/pt/alFSO+9TcuB7iwZYE4tY/wqL0AlmrzAruPiEvPjYcWjFrEOFL6yTAcHXAg8riIB2UOBh6qsL4VGPfa84Bj9jWsdVdEzi/vueqJmZ94ukzF7a9tSwBniG377PbgpxOYvoz37vnh4eOPHr+7qPnTjukmycafCtKr9P8wyrhgNMqwHauwAWAR0u25xkIzxBvd5UFJ+qZ3cWlIg2GJN+YeiyyWqqxLHd1A8PVDLy5Z1kHrqCNSSg9YdHVT8CKjzSQiXpJ0M2Asaipd3Bh51a8KowWTuckfkE/jVH7kT2lYDFE1MdyVsC6kSXgOPIQgTcUo10pQqPW3rozyrbhoW0bSPCl+FG7j0Qyel9IiremaT9X6W1fjVLK2D/BruqAvrTTPqpj0edvNg5FP05q8yiVi00HbpJtEjj5kCAtYYDPCxqKbCwvjDaWkN5POR7ydDyrvfXYSl477ur2J68Ymdtz4g99Djx3WfyyLrwDpgbbNX1m8990/Uc4v+qcGy/LZvNOd7nTHv9GbmJzrTU6BeAcHJoGYAsY+4MDlcBPRQ5bDRNK5sIDLuf4K1tzcPPXhH2J+OOcxHpQ2cMJBizBPCHNDMNdgkitzIcDmAlphdWEPIQjaOU1r45Kf0/xRW1A15QXjrjYBF/Ws1Ad/gBh91zjWtpJfYCuxEeYqzIUkIgw/oy+cykjTFy2j0ji4mo/hpnpX3Ij2BXVAeEBEI0xQPEXa14D2A+oKcBltpTgU0HWC4apSXMrD6AOjDiFBXsbz49SLSwfCKC/Io+IQExNNY82DtUSgDCtankXKMsLRilFHgBh+SRI8uAuBKqxzNca1wuWyclyg6BOROrcQda5mqe6b/fSvHae96d880fb5yeK+K97iv/gHf/vZQeXuAO5Pd8Ym75zYcf5MZ2KHE9h0jYuaXjp07PSCkNZ5pnQ5L/BmXPcN/R9xzs73Sb8OLuByPiwq8hijGDOiPKcM86O9fAjigkSkM9YsCOPi0UbAgASMdfqyAbfxC/IJ7CMmMcpp/Koi7CZirkHovKartP7kIk7ztv7WDSley2jd0tSBuDZd3VU16W04oG8MG06u+mNsymscnjlgX9NnYU1Toc8MSZLANiPyC9xGmm9tmqCeRhH5IPRLUln1oy9oY7W+SEhq8sGT8kUiaetA3xDEPFCLzojwJ+IvZEUZImBP4+jgqXEB0YsmxC7Igkh2H+XZ56g3eYO797cem737t5dpzx4h+9nWBPJX8+mt7Q1JIN73nr+z9MDjT98zv1BMl65zW5Cxp2I2MRTSz+cdLPQxLdKSZSSwIP0vHukndaw7VOjvuOPy0V8a0OJALx8FFXjzoYsS1k/KcKjq4AKCgxtRluPQlRHWRBwGIulCqAtxI05tBCTqospwAypoFLGByBmEMsijm5XXhRsdUlfFIqhfhbLJHxFWETEWVpVgJRW0w6ijlR7w1K9p6rbSsCpqmbXS8rqoow5Nb0RYxBu15XVjaf1Nnog8kTReleJQR1u/uoxNVbTviNeymo/xnBqvCtpuEoNnI80v6F8k7BYE3pBg09bnZVw2ggRsHJ4c3BoHqxqH5FJV4U2uo+N51rt/cvfF143v3nXD4EePPqoHDNrGP/fi8rH7qb/9zPzC7Kdh9zf0xiYfmJzatZh1x/UsmzZgnIGIMTEwNBjPSAE2oVyLdDEvqL+4RPNzfVpY6NMS5klZ1qQ2quMSMT6qNDcow3E4Q11ah5DHuDdi+Jl0vE8R7CMgj9qFuslGUhzyog/cSlbr0/I6XzS/Sutf6zLsLUCMMmpHcCgKJVvVsMYH1Kv1sLZ9BjHKh1G85mFUwiiTbBBzD0FCkJAF0r418ui75tX2VepvFVBIpeGwpn5th1FRmsdBiPWiAWm4kcYF0suGijFIgvJq0liOKMM0ETwgY24wvoQkF37tS4WBLb2nyoVYeym95E9y1rljfGzyU4O/N3/n0i1vm0cFUevarjr2+PNPzQ/45sLTdd2xqXvGJ3ce7Y5POXCiGqzdiKXD2NYqvOTAWZXAE18/PL54DEkvH7M6P3A5HwwLfDXE/MBazjCSSBnFDC9QMFhR1zG1A4yz7i9O61c/XA+3ldpEQNkAu0j2AjeMwqe6MdlfkydSkxZTXOMXxL1Qp7bTpJ9ah8ZFlFWpX1bq1HzoCsJEaT7geRj2yOgj4xmCuoiTkVjdGImRR+M0n7qCsPobMeYn2kDZVB6uaDk0pHNA623CkvKJltU61wheivhLRZFAHRs9/lZfBHdUh+ch8phbDv1UYV6kvb6snMdFc05i9k3s89d3x3d8cfnWtz5G9mMERgTUmkZec4zAKoHH3vuP5p5fjPc+N7N4xWIRPscy9jxnE9FJl0oXsYlEvCGPxFiVBG8KBQcmvXwwFiUvGTmO2DACtV9BlnAJWR7gEoJDli6GIhELW4bSeSNsJIIDjS6KDjtRjQuMx4KWFlK4AUp+1Kt5kh+LnropDenqBi+kcZpHw61f34Z5bHQei7DGaR+ScNjWdnzarJiaMpwWZF10VYKOqdTfSsMq3QAY9bbSONWpYXBCnoC22vgzuW26oI9ah0rzfTtXD0ma3krrUGk5lYCzgDCw4ZkoMafRBsJEVHOg0tc0rGvS38etsMEPSx+lMz47vvOCu8+75Hs/0pn6K9f0O7sP25sqAMOf6emMb3vH/3mwZPpU7Exc2+lNPTw2ubPu9CYwHzrgyXo4xeEgg/K0OTNsFSZG3gnVuIgPioIWF5epv7BI8/orinArvPl1jilgsPAHo6ZfBTsUcYnhQOn346vSk0MdgTMKGNtGhHYoja8eXhCNcGzqQUUeUrtWediWzhG1+RTGvFHbV7+q8Qf0WfsBBYZfMKfghw17dIRxMBcRtBchbVfdiDySpGmMvC8Q2mL0RVmom+wcYXV1Xgk6nuJHdWuc1iEpLGhrVZqm0rSIcmkexLiSR9Mi1iKVIF3rZTx7W19EnSotl2H9iqCtfsFlI2KMUZQkRnJ4/rJ2OBRXOBwzFKnwAcMUn+v2Jj63c+eF116Sf/+dNjcADX/0H5y/4X8/cujEUvG5uf7g8hjHvoovH7NTOy+I1OlSpZe3ABvGWNQBfNXFmo0lH/sJbAngPeILzIWFxQGdmJ1PX0D6/eX0X1Osak+McSHsF1mnQ3neJdKvg4I5APtSGw5YwwLGbVUCu2TSNN0H1G3SBHGMtAhX4DZq0hu/2oyGW1f9p0rLqwR1NK7mVTs71dX0gDwB7TAJ7K+V5hVcyDTc+OUM6atxWq/mVUWwUFdg4+pXCerWeoLO1TXzMIz2nzZPm0/z8ihN41phOCnLcBPHHy1DlBGaAX/C2pOl8XIYP4fxq3EmGGJdKyovNdM8dcb2TezY+aGJ8fEbftT9rwfJfozAGgL5Gr95jcApBP7Gs49Xu7j3NHN29bCMH6rqbG+QiYo6U9iee4SXVaSfzSXP0j8gDNg0AuVYmDLCekQBhwpdlHSz0Te+umnoJj7E5aOANOyxSTDyCVY0/CHsH1CGYwAR1k8scBEiQha46oew2GKPGYUpuR6F0yEspSEPKkphjcdJQjerth1G3BmV8tGoLUr9X6kDZfR59OCmUn8r7VsS6IVR+xpu/QEP0rYXtB4ohZE3uQgHAGv9rPlZN7FG7YYREB80L9yUBy7+JE6CBhllBBG6ScChiPHAHRC9yrFlZAgTDpEMBWreEAb4GYcBxqUjUOl8rHz0sTv+fD42/snxqamPdDs771o42R3S9GUgiqrsz4hAFi+Zes0JqcIdOOi8g7Lu7Z3e5PHO2BRTPhYdLgYVLgg1NmU9VGkYZyHCMBNMHvyFauzQeDtIw6Km5UFF87h8zC8u0uLygHSOVCgYQsS4YefPcspxyMpxeIsYzYCK1A5V6lep32NiqDSstoJsBJMhmEcjBNQuWd0kodaf5kiKiytxTR0RfY5pnmleRqUB7bRi9eM51dW05CIO9xNS4UxFjT1GuC+U1hkAR/vMsOGg9Y9crU/D6jIqSX7tI/JomNWPBhj5GQetAH9APka8qPDgrAJHQZkIoRMU0bGYCaVzFf4SlNE+OPS74chUg7+uUToOFcayqhnjSvN5Pnbf2MTkO8c7vU9JxY8f/PGv+5FRfBfO1ik6fdlPy/nn04Cqap/3cjnH/MqsO/F8Z3zKU28iBlwUKkwCZY0lB3MhQgKpS6QXktqt8te5MChKGkL6BWSIL+plUaF6RzUuMh5jh6EmjkQ6hgGegHFuFOlUV0bh1m3T27C6kRh1MioNqIvX+APqbecXI70VsqCMloNQRvOF5Ea016jNm+wR9XBSxEUkjvJwqiOkeIFfYKqqiDwII17tVNCutqcK8KuQhPyaD9I4RDBsmdO8YAq4WAgKtIoxkl6sdS3Q8upfm6bWmFFGOaQuZTnmTEaCDQVTFWMlul+QXjaGVSD9TYeqjhJi5xBR94ZOPvFucTu+shDOO7F3708y2Y8RWEMgX+M3rxE4hcD09GV86zv/VnGEOk8PB+FG5+gjPuafYOo+iQVm4CQTCJcPSgrYUCR2cHHoJjH8jDisgRQ4QsiHA0q7mdfY2GvnyUEeG5Fu+JpX9MCMBY9FmsVUIlz4sXyJxqEuVo38gnQ5xa/5I+liinV3tGgjjHwMyUhaB4pRE9aLDvJESBq/5mV0aEXI3PoDKlYxDjqM+KYtadpCOMWhHXVZ6xjFMcrJyC+j9IC4lG8Un/wat0Ypj9bTxqV2mRi7QBLiBeV1Q8EjNOOYZSOX0kVO07R9jzIOG1EN/gXe5lbYOHyIgWNnPst738y73ffhbe51u3act2/mR/7V7Oh31mNTmf3dEpje88PO7ZZjZV18LUr24djpTWedsW9SZ3xRsh7jXoFLXUwHKRci+ZBhnmQ4wGew5zy5HhcUH4icZ9J5Uet44K1uhbeH+mWkwtzQg6+mOxwkPMYuwA0jl9UPu9C5o/GMdjCQmGuRGHMkqI3BbWwK9qlh2Amrm+KRD/aewhqnWokX9FHQVyGJEMqJpqGN5KJdRj9YXdhfclfCKId4QX0yKpdc9Z9BIZVn9JvRb5WWh4u8jLQmvemDhhuN8ozSmzwoo2H0IygbSFI/tGzE4UlFaT4046jhmJ7Ro5zy1bWoxsG3xLwooFIvHIEQg0NV3r0pz8f+Ynxq162Tk2NPLfz9Y/Y76w3INX9nce+eN4W73v/P+pnrPCSBrpcs/0A+NnVXd3ziGHXHYNU56fxQOcwBROASIUkOewSmA8YkoygZ6Tg6rFU15kVZuvT1aVhWcGuq8GVE54bav9pwwFhzUoQdqZNB/asAABAASURBVARuq7Xhtf42fa3bpEuyX/WrGHWpNF/rRtI8DDtVNwkLcHJTnCC9VZNXEN/0sY2HC9vTOE1LGtVxStyoXEpXPySj/jXzE/WPyqX45EfdKV/jcmqHwTRQAKc2n+4NqjWDCG+kFIeVH1VhPGIqo7xLjEeJNaqsAy4ggR3LsmSdh2LeuUay3scmexfdX1x6wQna+0s1bab/0ALZz7kgYBePc0F5U7eRxQM4YH35j3/k8cp1b6pqurLi/As1Z99y3DlRScdXISMvORamnASXjUhdilkjwcVDIjYPbCBY57BwRRzApJFnHLgCORwSVB6HhKAHG4moC0qLpGCxP01YSHWhXxEq5pVyo7yjPDJyNa/W3YS17kjqF7QlyJOU6hDEa5rqVD+jHc2nrmqtn/EMGscrfWYKGqdCXMBBPyS/4HkYWutKkxf5tE5VU4/mg/SSgTSN07S1Whunm0QS7A17Rdo0Ip5Nn13zBbwRVtehLzV2+nTQLQMFJ3WMnaN5d/K+7vjkpy84f/fV5Q909h2evmye9mQ4lpL9vAgBPWDd+Z6fmq1o4tYg+Sdg+5/NuuNfk6x7TLJeiXkRsTfjQBWpwoEKZyfYPuYDQxGCi2lAHrYnCGOYYQtC3jG1Y6TjpNKww4bvcVMJrDajiil/wNzxGod6UlryI32tKxF2F0nTWf0rtiGYb9LEa3lNQ0dSPpRnKCCviuFqmJFPEK+2yMjbuIK5I2iDT5PGtdK0xt+W0fKMulSrcU2eNu5M8U251fo0r8YpC51rqhSHPmv5dDijiJciKvQ1CjHk0X+HueEwP2sMRuWEyoqprJkqF9mFbCixczDLu3d0u73pN0z90A0LX/i1549+/i2F/YrVi0yMFI0LyPveNJi94HUPeuevid3eJ7Pe5Fey3sRBXM6XHfYEB/t3uMjqVw51HeaIR1iF4SBGngBb87DvlIbxcbD/2gXSuVBjHXOQR5xHWhp7xriqMO6stqxaEw7qhwLqTflRd9CwuhDDz0hLSnWgPnURr/kYrir5NV7rT26TL8CeGGF1VazrN8Iat1ZqkzyqS+M13ChiHq0q5VkpH8FEkk7NKyijYqz7AsWkJk8TVr+240PAXNd50yjtGVF3DEpldOg0TvBcgnZF+4/54cFYeetvLahqx9F5qYFsRqj7zU537LNj3Ylp+qe/e3d/7y/18ZWcUVdTMTz2xwi0BOzi0ZIw90wETom743/+0Nwz/cNfm+/7DyyVdC1ePn3Nhc7Jynec51yCdCjgohHwgVZU8IseprB5YC0mjw0FixS2/gybPxFjsWOJFLC4eWRgKOjmocKuE1hIDw9B41ckONScqpQP6Yz8Kg2rq2r9Wg+P8gTkC2kxPbUeRj+aMliQ1Y++yYoIC3tE2zG5Gs+sYSHWvkLJRd9bN/hAHgrB4zmw2OuCj3wBEFj7AFf7pVoNC/IK2mjE2s/UlyYs8LeK4KebgobVr4OVZc1XDgHlgLIBz+y9wyZdJ9Xoi0v/QNZTXYfIjlyM3WN5d8dXx3acd/XFF37/R+YmLzpOV7zFfn1Egb4kNf/Fq/H9d37d+fwa4ezDWd77St4bPxzzrr4clAq2Xzo9zAa8IWTScA3C7aXEIV1W5kskD/vwsCUH+6mTmBxsx0NO09R2eJQP4QC7OF2pDh1/FfJrWQ//6fk4xjQHNV7TGwlp/tQm6vepvMYJbDNCrav+VkKMvCrBvFG7bqVxaveNOOVr/epqupZhPFPjNvVzqi8iv2q1/hePjySoI6WDCeNisXLhwHMKxBHt4zV8gBx4VMFR7T3ESZWOk4u4dBAuHZ2lmE08mXd23NCb2HHljou/746DN/1Te4v7kuZFk+kAXlzdc8k/fR7r4cfxourDMd/xhby34yAOqzoNxGG8HOzL+QgbJ9hdhIRqXC70rXqNy4jD/GjWbV2HiTCsxLAxHWev8wOTyeECkvLAZrwKdTbhSB5tqA2vhoU85pLH+PuUlym56k8ahVGHlkvSeA2rC7V1qcuwq1PnD6+ZU4K6tT5eidN+p/6rjapQn8BV6VoueLa1YvQfWZpnRhojL8NdyYPnYPFI59HclORqXSrR/JoH8rhEBEE+QNS0Vs1ogS2eJcUhL4Ot17mBL7FlVdGwLKkoa+wdnhRfpO7RrDNxb3dy19W9qfM+7L6nepz22Msqsp9vS8AuHt8WjyWeTuDge37KDXfvPOSl99la6L2V73y45t4+x90+9gl2aZNgbCCRsDAR66VDFfWiAeH9OdYzHA6IsG5CGTaRRlgLkR/lsEjqYq4HiLUL5lo/o5IXk+ZTabq6a5UWXDSkcZquUv+pijjoCMSN0B/Nt1YhXSICMR5ybbzWszas/nBaHo1TnZ5Xw42YAurXPDxqW9DnFMZzN3m0f4B52gDphiHYUDSv1uGcw4UDBytXUVUXNBguU7k8oIDNI0o2zCZ2PjKx64IPT07u+NCuybEvHemG/uhN1Wk1W/BsBPbu3cNEFxyLkfdSt/cXWd69Qqjz1RA7fc9ENQ5W+ATSXDycUI3DlOOIQ0kkhwxlVVMFudqTfvEIsBudA1HQcsSFEheTmOUkmDhBD0Aoo3kC5lxQfyuksYoF9jmS+pMtqW2rBPUgDfakttJKUh4m1vxQG1a3VZv3pbgh2XFAfVrnqpp4Tn3QerWuNk79L0Uvll/nCogRAZmMzkARF/GY6d+Mwx+TR78cDlUOl/L0KzxgrgeqQVHjcKVzJpJk48e6Yztvn9xx/p9MTey6qte95KGTP/xIQfbz8gnsyeS+i35q4OLEfYHixyTrvr/bm/xqno2dZMlCBdstMAZpTGC76aAP+3cYJw+3sccIOxLYDMZGVIJwJD30Cw7L6jLWycAaLykfY34xbFxS/oj8mta4GtemN66mnao2j2BetNL6ThHStLyg3RfNk/qgdcPmke+U8mvTUl3IA7etq3VPL7M2HFBHMx8C9g7Gc65Ky2tedQX5dI9otXYg2zjNy4w1CBcOr/sH1qQKF44ScvALxoMoxxD29nd7Y1ePd3rvHZsY+3x5yfwJmv49vE5ZW6v5jcALCdjF44VMLObbEmh+9er7Dx06Kcv8AMfOpynr/mngeK0P8kDtZalyLLVu6ligAhZ8jhlhX0gShAMW3oCFNXBMmwO8Ka3J08apK6N09bfChQV1aD0vV4xySWiXVQgHlfZnJEFn1iognrFYB0hdVbPAn7qwt2U0vdFq31nbSvXIyoag+TWfuqoAVrySR8uu5tV8Kj1QCd7SNn4BM1UEI0kK6KPHRu10w/A1OadyeDtVkavLJA51FIp11uk83utNfKY7NvYn3anx6ztT3f1/c+mvzdml49sa/9kS474rfsz/wEK5MLlr9wGK2Rck63yY8vzKmPfuF+rOB86CCxFv05lqvFnXi7qHfeCshQODkIcN+MDwM2E+QeoypQMZ3uimSwkOaZrH482lumnctdxIeilRMSpl1N0qHYyQR92UhnRBuirlQVjj1R7VxlQBfWGUUX/rBtjY6fKwuSau6XtYKSd4FlVYsf2VukbtrfQVYfXrJYqT//QynOrQ/qm0noC+qNsqxeschpULRcyRSAyXSYhxKG2YebwY8VTrpQMHqxp11Hhr4nyIAZkkdou8O35Ppzt+Vd6d+nBv8oIvT15wyaH5Hz84sF+tOtsU+DbpezI58L43DXsSn85idnueZ+8j6nwEuktiPosh5xpj4GBLDvajc6FZryXZkNq6x1i5ZqzIYx6wFlJhHWfY8oo0DMlIqR74z+jCvjVfStM68D5H/ekygzICe0r1Ik1SOGK9XSOUZ6y9rK72RV3kTX1L8Y3dah5JdWlY8Ew8UuPX8gHPra7mVQWUVzHKyahtTvVLmgsBPFSMtYA1byrvYeuhEeI0XlJ5wUyIlGXZaJAiXMRFwfMI+hLA1Cc5nRd1jb0DwpeOGn4OPkrMSso7T3XGxj6Zd7uXZ938s+O9/FvDC18/S9N7HNm/5yD7OTsBu3icnZHlOAOB6enL+Ovv/YfzvPDII6HXvZklu9ZJvAabxU3YN55wPi7ov8l0IcNmnuEt40gxw4JIWDTh4i0w6wKNRTG5LIiPhNUNX0Qi8kkKN2kII6+M8qyNU39Amkr9qpDyaXnBgsqoR4h1UcbGEOAmIY+6XsPqxyKtfobLCDPqFGnaVX8j1JPSR3Wu+DXMaQFnlJX0TJr326kp07S36hcckLR80qguQT8EderzR7gRYZWGBX0I2IBc+pURbBTp60ZFtbqQ00uI9xKYh5Tlh7Ne7858fHx6bHz8mje85nWfH7iFxxZv/Hf9vdvuf3x2BsNehyidG3f/8d9f3rdQPkn5ji9RZ/LamHWvjFnn1hDzx2qmfokTcOk4QlR7wUE4UmAI9umTOF06HA5XDpd4vyLEIw5jmexZ3QAbCSjDISKuUYBf4xl1NhIKyBPU1lXJZjSOEc8oB6V6OIU1HyOPKsC2Aso0fqQjPkAaVjV+1IW4FT/ya5mgdWo86vBQk87EKY5Jw420vDTxbRnNc4qQDrtnpKvU9tVVqV+QpoqYH5Kk85FRpydG2370a4bNPPG4/KkC1bgAesYyFfPFmPWeyDrjt+Rjk9eMT0xOnz954V1zX/jFo4enLyvt0rEOk4MIl/N/UfyNxeo5mYx34I35J6SbX40XITdkWXc/THu2clyXLghczAsZiXEgVoU0L0KyZSF1GX7GHEpuso1IahOaFmD/Kh65Aekqhq1onLoB/iRNg91wK4QZCsypPk5+rXsklNO8qT70QV0VY+6xhkdizAUtqwrwpzyoS8OMPDyqPyS/rLSldTPa0AuQwFU/a9/assnVvqlQDmmCvYNVo4sI41KhiunKAfhrhlC/cDRtB7BdvXC4dOlwuHQ4qvAVqnYhhhBrXA6PZnn+9U6n+5nu+PiV4+PjX/TfIwcW7/rdBXthtQasec9K4Lu5eJy1csuw1Qlk2ETe4u/7/b+zdM87f/LeYS4f9LH7Lh+z62vOv1n7/AgOWYMK66L+A3QnOS4gHeKsSxLhxgxhvYTElcVWD9HpENFuFLqIw8/qpoUZeZN/1cWiSAF5VB4LtMeC3CrgwMFYhNVVcQozBd0A4E8uFv6Q/EIBZQPCusDrYq9i1NlI0mUooC1Wpf4gDmWaPrd+9A1xnBRJNG+SrDxn0LKpD9qXgHheI+RDm4KNJGLjwB8SDaMORFHEhS2qH0r9xk3P4+uGx1eNqiqpqgqq4K9Vrow+BIdHmscb9yfziV23T+y+4P27L3jNFcN/zLcfuv6X+rR3T4Cl6usvOPZn3Qjgcn7gw//X/GMf/Vf7nrjmZy7nfPy9LnY+W0v2rSrQzNBxMayFh5VQWQvVPkJCDqcvnyQU4KYxVhtOBwpp7CTZDvywozCyM4Y9qJ0iCvMqUsA88QgkIY9fo4D4gDqadgLytmK0qfU2YUaeVkHnCAwpoB8BhhjQXkCd6md1EW5cJp/SURfKwP5QP+JGfg0yA15iAAAQAElEQVR7fR7Ia30qrROGrXWF1kUdDAXYPrqBuRchrBd4I43smBNEaW5gPiDbaF5QihfUKfiiIb6igMu3h5weqDBXahdw6eDEukZHvZdKYn4idsf25+M7b9i5+6J37Zw6/5rh3n//4Mytvzgke4tL6/2jl/MD77ts8PBV//f+OPHGa8amzn9nd3zn1ZKP3es5f7asebmoQiiq9nLOuHAIbP+FCjpHHGwNLsPmg9q2F9icilOZxs4QVltSwVb9yFX70rkRYEQMwwqwHU5Cfth1O38C/ElaToU8mlfjUnlN17ZhrEGFMKdwpKD9gTTMSGOUZU1HPzhJ0M8IqQul+gW2HBEHm0ce0TKIl9RPwRxnpEsSp3i1/TgKC3GMlC4t6uLiIVnE35pHUCeDT0hymBeqGl816hovrCqodlS7EF0QHzhbjLH7LOXjX807kx/t7j7v/fU9v39rced/PdZ85Vhv67D6tjoBu3hs9RE+h8+3/53/uNix2HlI8sk/99nYn1TSuWYQ6P5lT4uFdKSmHrmsR7ickMflI1AXi2NOIhkJLiFYH0nVLsTCTXxKl4jFspEkv6Q3YTU2G/xB+U4Soy7sPViUIySkG47HgQdnbwrsIYZklAYXi3lguFonGmccvwV90T54BFSarpuPQ8U4s6A8JaEY+kSQ4HIBYZOJKpSLyIvzExIxAALhcJTiEC+QbkBaL6MSRn5OLuoQJt38WIQYpyr8IUJ/Mv39fs4p4ooguoHhRsc1No6ypqooqCyGVA6HeEtVYsOoyNcFBTeMxLj2ZXQon5q6tXfeay/fccnr3z65g26fP++NR2nPHu0ZOmd/XnkCmUwG+rp0Jj9E3al3cGfntS6OP1iEfGHgoujlo8CY1k7IYXwd7MjDJoJE2KpKYMuBHDu4njxs2uPg7vAW3wemJi8hb04ec8Bj7niMbkA9AbakthZgZ0HrVJtHvNp0o6Z8U4dQQH0BNqp2GlFGJSjHqLBJa/J41KPlNS6VRR6P/CEJeeC2YYc6vbbpmVzyM/rMxCN7D+Ip4HnUZf11QkwexrOr0H3MbUJeIo86UJwY80EIc15yEihyhyJcDhkx2hBcOiIuG74syJdDcriQexysPA6oNS54PkQCQonSGVAcfzjv7frU2OSFfz42cfHlyxfP3b9w+7FlsgsHnYufQ1f+ZP2G5y94Mu/u/lCnt+Od2fiuK6kzdY/n7txy5bnALb3CvKgxdjo3kr2PvgAGuAKDiAJjh91LgD14Io/8DutjksN8gU34kX162CWqIkRR48IWYGsBSpcRYQpq23B9FLwoywjL7oqwlJPaJapDPoJQHgG1+yZewzHtC+ga8lKS1hlgvwzba4S60WaaW+iTtq91NK7AriMFVJCeV93UhmCOx1SfPjKi4I/IS4SqCNWQxgllFDF42DpIpXtJ4IBnduRCnVTjUl65Mr2kqrBfOJ0veIEVMHcC5jqmoSfpHabe7i93py76QG9897t27rrg+uq1f+M5VG1/jMB3TMAuHt8xOiv4QgJZ3ItNZNf5fLJTZV8PofMpkc7lTN0P1pw/ULi4MKxZCmwKNRZfrG3ksSrWQqQXiBoReiAQxBHlWLgjFl6hgJVUF3TcC0ilC65KV9omjDw4RXhIF+pmcRdiLPLJj02EVVi8Q8qDAztchgLi+DRpXNA2tQykBzBBXSvC6s4IhyRsUqhH216rgHIhYMODwii9iWvyM1Z1Rp5VBWJWMVzGRSYQo19aNm0E2BDY17hM1OlyUVVDKobLVOPrhseGEXSzQDucNmIBp05J+eQzeIN7XT45dXk+NvGRDk3ddNFrLnxu/sezgX0af6H1vtIxB6YvcxcSHae8d3+e967Je2N/ETvdj3LM74HtD3E+ihXmRokD07By6b8eU1Q63o4cEtW+Auwy2RFsJcA+GGG1E1XASWpFsK0A+3RId8ineQPsIyS/UOOqrQVKdWLuMdKSUCbVq3ae/MiX0oUEdQYV4lMdo3bUn/o3sndGvErgJmHCaljVHLRQJ9JY20zPEoiTy6R1hdTXQFqnX1OnHjAFB0LGSwTvlEuNQ2YNPo48vmYE5NX8Fd7alrh0aD0Sm0NZOnDWTFzjvhE6S5SNP0C9HVf3pqb+ojPW+1hvbOyuatKP3uLuwar0MizCsn4XBLBv7H1TOHjNTy33ss7+2Ms/R53eFfnY+Ac63Yk7MT9OVi7GEjZY4qZQ4CJSQlXza0Bp73CwSYe0Cm/qA/yRcsqyDvqEfURwEYGdOdiHx/qo6QFhldp5gJ2HkT2zxqsfthlGNhgQl+JRb3Ixzxp37TwS4pQusN9WcRS3xl2pWyi1jf541OfhBrTn0Za6IbmMuhj5RkKc2r22nVzMF0Y/tZ5VF/VirgWtC3uC06/euFR47BEcHDHmh+4VHvuJw0W81vUFa03AGzVdOxg3LwnRRY7PUXf8xnxixxXdzsQV3e7U9X73pY8vvu6bS7Z3wKzsz3dFIP+uSlthI/ACAthE9rwp7LviTbP0utc+WsT4FS/daazJVzmJn3Ucv14xzVRY3CovUvlIOAuQkwyXkJy8unil5ELEmx0sonjzKVhIWYVFVhfUgMVTF1DG4qrScMCm0riBQlrEGYt2oGZRRj1Y8JNfF29IRorJDThQrYpTHCOuVaCItqWVtgs/w9X+eF3g0Sc98CSJR9u4dOjhCHJIUwX4A95YB7h8miRdRFBO45E/4FDFOGym50L9AW+nvC9wuBqi7oICF3izVcKF8AYreBfF4Qk9lcS9J4gmbsl7kx/tTZ13dW/i4hvPv+Sir1d3/85zh678pcq+dLzAaM9ZxAFcPo5P//TsGy/5a4/kk7u/1OlMTsc8v5opn3ZBvuF8mHGea+dCrHEYgEut63FACbDNVgz7UwW4Qe0/2YkeLlSeNC0pzYeAMGNujIR6OElg59KkYZJqXew1vEajuSM4oAnmpSAfr1HQetC3pj5GXQHtBBLMkbWKyJfC6qpwcBL0XdsT1JtcbTuJSdDvFeHQJHg+gcuwd8Z84FARcz1SiblRgtUQb3CHVOOS7nBBqVWoz9WYYXX0mF5Lkbr782zs+rwzcVW3u/MT5513yW1+9+6Hhnf8+xm66Tfrc2YM1tBpBLL49PRli2+44Aef7O4cv4vGJj/T7Y1/TKgzHWK8pw7xOF5c1UMnUjgh3M+pxldg3T90H6lggx4252FbapMhCNZHJka4sbsAv6egNgfb46QmnVFWkF/zqj+5KKdustHk1/Ka/3RX405Vag99EcwdQVmtW/2c2hBipAXEq5ukftg7a9+S64nhivZR49SF8bLOc+wP3CrFB1zQPXlN0zKoK6JMRJ6IOMElg/XigUsIQ1JXFDGXIvJGfW4fotSeo5ciSvZMzDq3Uta5qtMdv7o7dcEN4TVvvLe6/3eeob2/jhdW03zaoG2ooHVmcxCwi8fmGKdN2csDe37YPXX5Pznx2Ozst8Ymxq6SrPM+H7OroDvwwuqx0skJvMUaVAHLoHRiiF3ysUNIoxKLom4iAReOgMNDwELtsZAmYdHUt50BhwtOhxAs0kjThTqoi0VXF/CABZixMDeuLvZCgoVfUJcgLQn+qHFteK0faZqX4TLqkZGSX9tAOKA9lceByOulAheIgHgvngK3cvA7bA41eXHJr2UCygSUYeRr5LAhORzaILy543T5qLEBVRTSIQuuVMSxIqEan9AdsTgJ7CtmXsAd7VkKnW9QnLi+M3beB6fO/6H3/7U3/vgd9V2/9+TsDb+9vCmNaEt2Wv9t1I/5Ex//lzNzi5fuO+/8S6+bGB/709r5j7nAX/Isj0IncQEpoQBFh8OzxxtdN7qMeLgeh4aAgwVD6nrMhwAxJJgjAvsS2CfDVgPmk4ph5wx/kvph7zxS0PpwoAsaj/Y0b0Ba0EsBLh2MQ5RKECeIk+Q2c4rX+GGQmGfNQazJwyksmEcRdaureXjUN0Fc9BEXDYJQH/oR8ayCfkYIE4IinifqXHclvliUiCoxV0qKmA8q4RJzZEjOD6iqh5hnnpiyWIfIleehc3IS0/JJou7d1Jn6RGdsx/t3Tlx09Y/wRV+bve2tR+3CsXEmmv6X4Y5+/M2zJz77Cw/x5HnTQt33Qx+Bad5eejpQ+ni8DDQoQxZqznD5yKiC/WCsCdsFeQx0jbf5FQ7Y6jLsX20uJvsLxJgXDHtizJtGgaLar9o8JCqEW5tm2KPARrUOSXWhDrQhqlE8w2XY6qoY7TDsPkBw0bagTpXWGxAOqCtoOfhZhbBoOLkB5T3KorzuD2muwKaT67AnwK/912fROPj9SAGuIA4TgjL0MVe/q0mqkqQsKYJNxPqRBZZMNxPO+pgsz1GI36TY+TyN77x8avdF7+Ndb7jJ3eceo9vfskiYS2Q/RmCdCOTrVI9VsyEJbJBOTV/G3/rTN/Ufe+29Dzz++h0fLAv3W6WTPxnU8eblKjw+qMNC6SJXAQcFvMFyko02E6EKC2SFhbTG4qkKcBmLKeNgLzhpxyjEOOx7xOuCG7BoN2Ksu4K3QEweC77HZhKwgTAWeF3chYU4HaYYLg47CGucIK8gDyPM8DPqa1zkw6YgqEOwwWgdjHBAX3SjC8gXUC4gzNgoQlKggItFSJeNmrz60c+Ujg2jyat5fMrHmoZnjagDJyoKCNd4Q6UbqPqj/j8JMhzOYiSHryFlUZCr6hL3ssNZb/Ke3nkX/eWOi1//GxdefMkf8EM7bh7c+ZuzB/CGnWzToA37s/dN4blr/3n/xBd+ef/gNW9439Tk+b8bOHvXsPK3Lw6KZ4alG1RO2OGgXzuhoqipKh3GP5CHDXjYo4c9MuyvOfR4CriwrkjjR2oPJo2L8iinZVVO68Jc86jPId4FJg/7VzmdO+rHnPBpzkQciIRE/YgX9I2RJuqHy4hXPyPMmBOMuhh1qBtSOBCjTwGXC+1LQHsp78gV9EGQLghHdTFXIuaCinGACrh8eFUN+4dqV1CNi7nOs5jhutHJiNGH2nldGgZE3adofMcdtPvCP5+49Pt+nb7nDe/238y+vnTv2xb27bP/UeaGnRuUycnpywYLt/7bA2+44NKrx3s7/3PWm/oD5ztfGNT8xFLhlxYHLv37KL2ABOwbmCLkYDc15oBeOpzHfFAbgt1F3EqSPSKNa08MN0AC2w8Qw04lCDEU4Ncwj8qqm+bXKL7NJ6hXEKdK6Wi7dQVltZ6Q3EABdh2QV/ugrhfsKW2fUE8TH6hxGet/SGrqc8QrlyX4MR9YleL0I11Mw6hldc+occmoq4oCXmBF5EOlhI0SYoqYoxrvKl8GJ0eIevfhy8ZV3Z0X/+4FF1z4e/Tw+TcV+/7wON37tpJoj6SK7S8jsI4E8nWsy6oyAt+ewB4sYnveFC6e+r7ZbKxzcyfv/inWwD8qarliflB+8WR/8PT8UlkMaqFaciqZqNIDhERycH1yBX5OWtlcsHnopcPrAo+FXw8zK8JCnzYixNdIXxHCRgXVFwAAEABJREFUTtMgr8Km4FXwO7gO6T4JbaGc5tV8DpuS+msc0hwOTrqZeJTxKY8nh0W+xmanYY9Nwatf+4d43SgC4gLC6teNJODtNPsKm1JNIR2qKhwoC/gLbBA1Zfi2QbhoeLRRFJ7Koae6ZMe+c4xk6qv52HnX5BPn/UlnYuc78iAfOy8bOzj/vY8MRxtG/PYDYqnnhMDZG8E4ZVF/d3pHLI5zp3NbPjb2J2MTO9/uYu/D+CR4e3+pfKqPW3pZU6zwdresmUqcstQO1U4dbDXABpO9wcYcbMrBtnyyv0CuDrCrRk5tF/m1zKo4Hdg07Ef2X8O+HfzeC9Voy7mIPJh/CDvE11oH2nStCxt1iE+CX23Waxqkfqeutg35VngOh0Ofw5xo+lpTQP89FHDhaOaHwwFM4yucnxwuPIEiDm2CQ1vAgU3no9Zd4zDp8ZzspRLJnqLYu43GdnyoMzX1dhobfzdl2Q3VjnF83Xirs/lxdqPcODmyeGD6p/3s99FsFrpfjVn+3qwz8U7u9P6yYvrichmeWBxWy/1BFReXCxpWHhdRwQt8oqB7Buyuxlv+CgdxBzd4T2pfHnana3FAusqn+IA1HEo2LuRh92qrAXbdKNCqTQfMBx7Joxyj3ZBc39ol5kFrn61box31e9Tp0HYNt4arcQ7zqYbUdSjb9MljTgS065O0zx57RSvdNzy+7gRcxgVzXtA2Y2PVS4hHvTXmRF0FqjHX6lqC83GBpXNvlo19Iu9N/Fl3rPs/ur3OVWHXzv0LP/A0LurYp4mwJm0cC7CebC0CdvHYWuO5KZ5GP6U/86F/OXPh1Pc+Ehx/pXbxM1gUr3Icr65DvH5YhXuXivrYoPb1EBFDHCgKbBIlDiuVLqQqhCssvmkzgevTIcXhLW2zOHss7h4LuA8axqKtfpTzpwhpbby6yOu0XNKoDOID4tOhLvkRj40i4KtEG68b2Sl+PTSptBzqYhUOVuoK4hhfPlg3COQRiCHBM2icSjcShze5HnnSBUXbdSzsZMicHYjZ2M1ZZ/LaTnfqyry389qx8fNvvuh137+vevS9zx7dt6egafs93E0xEc7QyYM3/Wat/9aguPh7H5o874I7JOteFyS7imN2rZf8c7WXA2UlC0XNXJSO8EWECtxGKv1HorAhB5vxocYBBXMBdudgdw725SF1Vc2cgO0jvZ0Pyb4xN4IedmBvKT65jDm1RrB9PSypUh6EvZZRV6V+ldYFaZ62zpDqC80hCvNAw2nepL5V5HFwCvrlIqlGvmpVeLaAZ0vzA/k95r9HeyEI3gQzcZCAy8acSL4vZp0bKO9eQ72Jq6i3+xPcPf/LdOn3PET7/vBY8ytVmR2qzmB7GzsKY3bFW/zy3rfMumLy0e7E+F7Kx6+LWe9KlvxjzHRDHXgf9o7FovZc4E1/gTlRqnDZqOqaHFyP+RAghu1z68KeAvYPnSMe8X5kt+q6UbhxPS4ZnjS+yQe/loMte9h2SGLSvcFjDjRh7BeI17BPLsqk+uGmsKaP/IhfWyakej2pu6LUV8TB5SSdJy79Vww9vnLo/IjYm1SMPuilyeNFHpoagNMTQt3bKet9PMvHPyrd3rWSTXwxvO7SfdVDf/IM3ff7S7Z3bOxZsFV6ZxePrTKSm/A59AIy89lfPNEfn9z/Pd//A7dM7bz4GqbOR8raXTMYVF8san9v4cJTw8r3h4gcVo6LysUSG0iNTUM3A5WHX+XSgas5dDkcUjyUXMQ7LNIqDzep3TCwsTj4Nc2pH+nqah6X/FjU4XqkBcgjr24CHptCwAUiIMzwM9IEh6Hkwq9u2tjQN0Z5lV4yWjH6xOifID0Jz8Q4XEGRXRWDr9n72uG5lkIIzwrLN0iy2ykfm857uz86ef6lH93x1/+3z4VLL7u72v/OZ2Zu/U/4yrEJjcC6fGYC05e52Rt+5aj/h//hG7tee+lNu8+79Jru2NSHvM8+5UK8rXayr6r9s2Xploui8pCUeKNb481nDVtysCsHe3KuoiR8AfGwtxXBbr0KtulHCrDjtX7YHS4duCjg1OJVHgckyJ0mPYgFHHK0fCOUweHHI18Tbsq1/qC/hoi2gs4fyOtFw+MrX1gVI8y+xMUDwjMEyOPZvKujr/HatqpDqH3FjvuRsyeJ86+RdG6m7sTHqTv5l7TzomsveN3fuoke+B/76P49x5sLx5lRW+wmI7DvLb645S3H/EUX7bvw0tfesmtq97V5d/yjQfJPhiC31573YY94dliUi8Ni6IdlIVVVRYc5ETAnAuaHT7ZUURi5HvF+NA9a12kcyjThmlyaP6P9AHPHreSvcRnxzQUh2XZIfq82jnkTIPV7zIckxDdhhzod5pgfqfHrPGHUH6DkYo60fkbZ1h/QH91DGHMbewaxKyP8IpgW4p1j75Y58BFmeUCk8+UsG/tsPjb10c7UxR+e2v19n6Vs8m46+J6naO+eiggXO7IfI/CKE0gN2MUjYbC/XlUC05fxgfe9aXD42n/x5P/RG9v71zuX/uWll+76L7XI7w6r+prh0D2wNKhOLC+Xg+GwqIuyDpVz4j1HDiEGbAAOG4irS6rxpaB2BTkV/BrncGh5oXSzUFXksIDXSfDjQlBjIa9UKFdDWtYjrPmScFBKLsrohiVov1XERiXYsASbW1LyO2riKmL0UyWoN2oaXKmryFUtXFXMVYl3t77MKS7FUB8XV++PtbuOOuP/bfLC1//6hZf8lXfzjh/5/HDfHz20dMvb5mnvm8KrOnbW+CtLYE8m/et/qT978688Mbzkrtu+96I3vntiYuq3s5DvYe5cVzt5tKr8yaIoi2FR+GFRSlkWsdGQqrJRXRXN3MAccbBNB7trVFKtcwX27WH7K4Jtq417uKfLIV8S0jSP0/mQ5DCXHA5dqhqHsZocbFwVUMZjnuihSesLKKthj3IBFw7mIQVephDgrhUuIN4V0blS0O+Aunyo6oKreiEW9WGq6AGS7gcpn/qdHVMX/cfXfu8PXU5/8x/eRt/448cX7B/FvrK2+WrXjn1D/w3I4u2//PTfzX74yxfm53+gOzb5Nond/167+ImqqvcXw3K2wE+FSVJXJVdlIWUxjDov6tGccNgn/EgOcwH2BrstyOPiq3LJrRF2kLqtHPI58g6CPTu1cVwWHORxWfC4JDjEJaX0imp1obaMzgWncw9thDQXsEcgzCgnUFAhf+tqHGs+zQMFX0b2FT771SHHRkGhKtgXfa6Gx2JdP0xBbqTe1H8bP//8t+2+8MK3/+DEGz/jH/3Tbw727zmBS0f9ag+htb89CdjFY3uO+4Z96unpy2Tfj+6r3vhX3zhfcv1Qnk1ckeX5b1GWvY2dv6IalrcXg+WHB4uLh5f787PLS/ODYrDkXDkQXyyRL6FqmXw1JK//dZt6AHdAwamG+lZopAJxQ6hAGMIBh7HpBDdMYXWDlkdY/R71BNTBUEhxTX3BIz82DbxlwuUC9aAOVmEjE7iCOgT5BWHGoY/hql+w6XE9iFwNPVfFMsocQ/yjUpX3YGf8nLjyLzA530odVv05dehrZXd4Iv37jX2/ZpeNDWvBr1jHIk1Py8GdY8P+JW84Oh479+RZ5z1E2a+LD3/gXX1dXZZfr4vB09VwebYcLhZVsRRcuRRdtUQqr/OiXobNL2FO6ByBX8Mj2w4rtj1EHgjxaveNmrweeTxs2sO22ZWYK61g+5hDmISIG2IulE0dsH2GAsoElA3wM/KFVH6Y8jLmUHCo3w+I/RK0DA0Ic0eQv4RmpRo8LfXgAarKO0j8NXjuP6Cxzq9SLv+Ocr6KJsYfHI6X8zM/MSwJawjZz7YisHfvT/Ls63cVVb9/PGRT95Lweyij38ILnP8qzl1bDZbuGi71HysWF46Uw4V+XSzWrlgUVy5GiDzmSMBc4JEEtsqwxwAxbDYgHNRGkzuAbQ+I4W/yDOFXFYgvkr+x9yHCq/KYT9qG1qXlWOeAH5Kgfp03qoi5IbiIq18VtA2Uw17R5EM4umGMrmC4JflijmrMjWrxm1Is3Sb14OPE1buoE36DKH8L5fEPqTN+V113nu//9SPLBw78nt9WhmEPuyEJ4GyzIftlndq+BCLt2SN79+BN/q3/aVjc9tajxUXf/3BH8r1B5FqcRD7gq/IKVxUfrYvhJ6rh0meq4eIXq2H/q9Wg/6162D/oiv7RUPQXuOyXUi2xYHOBi4OMHrgWyddL2BAWKaibNpqllMYIc9WnAKkrbnE1HpsOuyVsKhDyCfwRcaSbhgqbg+imADfikIVNgQSblvihiB/46Acl0vvQMXbLTyF9v9TF3eyKm6MvPi2+/lgM/nK8ofoL8vwB8f467o7dSZfOH6AjNx2mg9cs0b4rPA6fTPZZnLbpDy4flzEO1m5h3+8slvf/f4e96+3Hh78vMsmVMbj3s6s/4qvi46EYXO8Gi7dgPtztBvPfcoO5g244d9wP55Z9Me+4WBC1cZXUizir9AnzhaRaJA0LbD+qjautIz2qi7DAZYQZBzWdLzoP1IVNo9wy5ocKcwRzg5Gf1fXLmAuoF37Nr3UI/BHxEA5Ry0H8EubHEubH8lGkPyFu6RvsBl/C/LohuvIT0dcfIe/fS4wDZZArieLnye+6n45++nF65uMzdOB9gzQ/sHbANiL0sv5Y5s1OIGvmxoE9ju77zSV68A+O0OLUfs7pVnHyl1z7yxn7RqiWPxaGS9OuWPy8K/p3uOH8fdBD9XD+WT+cn/PlQhGqBXxUWIgh7QOL5DEngtr7aQo6F1LcIqk/pHnR+Fn9SIctE4/cCJsX7AlR9wmIYP+EOEKcSuNTWNMg5I/ksHe4wRDuPMJHUN/jsR58A+Ev4dJxA/nyOgrVR4j9eyO792JjwzyRz1DP3UX/YOwROvaZZ+npKxbT1430b//AabMPtfV/0xOwi8emH8Jt8ADTl7nBnf/lpL//D79VLy7e7gfVZ109/GRdLV1bLc9fVS/PXlUO5q+piv51brh4fSiWb/TF4q2+XPwSV0t3Y9N4gIv+Y6HsPwMdDeXCbMCrMa76A7gFVwsVDl01wvj6sBDgBqn6rIrVIrNbDOL6QeqRXN9Ht+SgWtxyKdXyUNzSUqyX58UNZqIbHIb7lPhifwzF18WVd1LAm1oe3hrD8IvRl/iiUXyK3fCa6IdXSSg/RmH549g0PkODeCMN7v0qLdzzMD134wLt22dvqLaBiX+HjxjpAA5aj/3pIXrNo/eyX/5CKIrpUA6v9cNFHLAWrvKDuWtw6bjODxc+B93ky/7toVz8SqgW7+NycX8o+wdxSX8+FPMnQzG36IdzBfy4mMwHLuaFy/ko5TxxpVogrhco4iAmdR9+CIczwSVFEMeQuim96kcckkTqRYbr4JbQAP4+dELc0vOxXn6CfPFN8sN74H4Z7m3RDW6MfvBZHK4+Eaulq5D3Y+QXryVemiYafo4WvnIbzd9+H83c+DTNfEz/XZNdMr5D49nyxQ7tqRYXjEoAABAASURBVOjBdx+hg++/jwbDm8QvfCZU/U/4cvFqV8xfVQ3mP1YP5j8O/6d8Mf95V/Zv8WX/y6Fcwp7R/yb2iUd9ufBsKBZO+GJhESowXxzESItcLqxcThjzIAnzQuAXuBESXECSizkSIcJlPNaLMdZLDAWEa6qXhtAi1YuzUi8do2r5UKyXH8F8uD+64Z2YG1+KvriF3PBGfN34LPJ+kqqlq+FeBfca8pgbXN5A8+O30/zdX6PZLz9Oh/b2m5dUm2qUrbPbhIBdPLbJQG+Zxzx0ZUWHrjxOBz9+gA595mv4GvAlPnzzDVwdxlveuY+44sT7q/ljf1b2j7yjWDj69sHs4XcO5458YDB/7Nqyf+wGP5i/PRTzd4fhwj5oPw/7j3K5+DhXiwe56j+NA48u+s9JvfwsV0vP4m3VswJXqsVDcFXPxGrwVKyWDiL8pFSLj+Hg9RDyPxDc8n2+XvyqrxZuDlX/077of9gPF94dytn/6QYn3+6L2XewW/hTiYvvk1B9iAbVNTTYfz0NHvwyDR/eT8W+Y0T3lhgrO0wBgv15GQT27g309PQiHZ4+SIc/dx8du/lWOh4+Q76+hvjkR2Rw4n08mHl3WD7+R/Xc8T+qFjBHFo59pOyfmC4XZm6plk7eVS/PftMtzz7ilk8+5QZzeAM8d8QXc8dDOX+ckYmr/gmpFk7GanGWINj+nOhhqerPCiqQun8iuiVcvJePRxygYrV0ROrFZ2O9+HSslh+P1dJDXPa/gYPbXbjU3ByKhY+H5dnLUfc74/L8H1Ex/w4q+n9Oy8PLyfc/Skv+Olp69Cboa7R04CD1v9UHEf01Q5sfAGF/XjKBSCenB9grDtPM7Q/RyTvupJl/cCOdeHpaZp65KvTnP+QXZ/7C9Y+8q1449kdl/+gfl7NH3lfNHbm26h+/sVqevdMPZ/f5Yv4RX84fDLiM+HLxCFeLx2D3x7FHzMDF3FhSnZR6CVqehTuL+XAy1ssncUk4Ed3yTHRLxxE+GuvF5+HHXrOke8gBqfr7MKfuidX8lzA3bpDh/McwP/48lvNvj8XsH9HgxLuoWvgzKvuXE89eSUtLmBsP3UTLD9+zOjewBrxkJJbRCLx6BOzi8eqxP3vLluOlEmCa2V/Sie+dpRl5nuaLJ+n8pYdpfGwfZfWXydWforL6oPj6XX6w9PtZOfjP0Q/fKsv9t0i1/MuhXP5FXyz+QnDFm71b/rlQL76Zh0s/L+Xym6Uc/JyUBQR/PfxZceXPxrD8c5GHP0+x+AXvq3/jffGrvqx+PdThbRLcf5XK/6G4+s8pumtpzN1Mw8E9VPI+KvKHaDDxBC2e9xwVrz1J9Li+seWX+pCWzwi8DAI4nO9lmr17SCd+aJYWx56nBXmcdi09SLsm7iFauokcviQU7r3ES38Yy/p3eOh+I7jBL1NYerPA1n2x/DO+XPo5N1z4BTdY+NduOPervlj4DS7m3haG/d+WYh6a+20pF98m5cJvSLn0a1wt/5tQLv8C18M3R1f8LPv6ZwNXbw6++Ncchr8Wa/ebFKrfodL9ITn/AYr0Gep2vkwDfz8tje+nwe4nqLroCC0fXSA66PC8AtkfI7DOBPbArg7VRIeWqDjvBC33nqbF4gDtGP8GZdVXKLjrqXIfIhf+OBbF73JVvpXL6pdDXf88VYOfoWL5MqmWf06K5Z+Pdf9fS7X4K5gH/1aKpV+Xqv//wv8fpJz/jzLs/4dYLf46l4u/ijn1i7Eq3xx9+bPC1c8kueIXIhe/Eiv3Vnblf5JQ/p5Ug3eJ/jphXL6RdkzdTcs19o7sYRqMH6Tq+zA3juACrn3H7FlnKladETgXBOzicS4oWxvnggA2Ev3/V+ivJh1wdPBgTYfx9eDkgSHeCPVpeOAkzT98jBYfer6e7T7jjtVPuYXiSXdi6XGVP9l/zB+be8QfO3nAz8w+5Odn9/s5uHMnH4YLLT7sZxce8bNLj/iTw8eSTtSP0UL1OC34J2ngDtKyPE1LU4eoevwwlU8cp+Un5mn+4DLR0QIbXIWDFDY69I20j3v1zS36bJvHuTCO76aNTVwWlw+Cja2ZF4cOVWleqF0ODs5R+eBxWoS9LodDyYYXyieSbc+ePBDmj+4Ps8U3QyzuD7J4H9fubi4He33pbudyeAuXBeRUt7Mb7GVX3RXc7H3I+41AKDcvD9Lc7MN0cvHR1XkSn2rmyGOHqXj0RJqbOkfpML70Yc5SOz9IL+Ta/02M37q+wQmofWF+6FqsazLsr9kzBskudc/on3eEljqHaB7r+8LiE3Ty5GM+zY2ZBwM5zI2lbwSHueHCPbg43Mlu+StcLn+JS3cHl3IbwnewK75C3L+bZPHr1B/uo4XwLZo7+TBhL6G+7iG6fxD2D7SzePA5qp4+mvar/qFFOrrvtL1D+2pzY4PblXXvLATs4nEWQJa86QmMNpe0WAc8jad08NcDDjYaaoUDGan0AKQXhbXSuFaap1VbtnW1Tt3ACG2k9rCp2cUCzO3PxiOwdl7AXtV2VWrLat9q7zP4Ivf4Mi7PS9Q/1Kflx+Zo8NQJXBiO4WJ9hMqDh5NbPHosxWv64nMLtPD0Is2iHO1Hea1H69N6VdpGmiM6F/VyYXNk49nGRuzRue6T2iXsUw/6aq9qt2q/astq09gfTh4YrMyNpQPzeNE0m+bB8JmZNEd0XgwPHU9xy0fm0hyig0tEKHfKyyitV+tXpb2jnRs6R8/1c1t7RuAVJ2AXj1ccsTVgBIyAETACRsAIGAEjYAQ2M4H16btdPNaHo9ViBIyAETACRsAIGAEjYASMwLchYBePbwPHkozA2QhYuhEwAkbACBgBI2AEjMBLI2AXj5fGyXIZASNgBIzAxiRgvTICRsAIGIFNQsAuHptkoKybRsAIGAEjYASMgBHYmASsV0bgpRGwi8dL42S5jIARMAJGwAgYASNgBIyAEfguCNjF47uAd7ailm4EjIARMAJGwAgYASNgBIxAQ8AuHg0H+9sIGIGtScCeyggYASNgBIyAEdggBOzisUEGwrphBIyAETACRmBrErCnMgJGwAg0BOzi0XCwv42AETACRsAIGAEjYASMwNYksEGeyi4eG2QgrBtGwAgYASNgBIyAETACRmArE7CLx1YeXXu2sxGwdCNgBIyAETACRsAIGIFzRMAuHucItDVjBIyAETACZyJgcUbACBgBI7BdCNjFY7uMtD2nETACRsAIGAEjYATORMDijMA5ImAXj3ME2poxAkbACBgBI2AEjIARMALbmYBdPF589C3FCBgBI2AEjIARMAJGwAgYgXUiYBePdQJp1RgBI/BKELA6jYARMAJGwAgYga1CwC4eW2Uk7TmMgBEwAkbACLwSBKxOI2AEjMA6EbCLxzqBtGqMgBEwAkbACBgBI2AEjMArQWCr1GkXj60ykvYcRsAIGAEjYASMgBEwAkZgAxOwi8cGHhzr2tkIWLoRMAJGwAgYASNgBIzAZiFgF4/NMlLWTyNgBIzARiRgfTICRsAIGAEj8BIJ2MXjJYKybEbACBgBI2AEjIAR2IgErE9GYLMQsIvHZhkp66cRMAJGwAgYASNgBIyAEdjEBLbwxWMTj4p13QgYASNgBIyAETACRsAIbDECdvHYYgNqj2MENhQB64wRMAJGwAgYASNgBEYE7OIxAmGOETACRsAIGIGtSMCeyQgYASOwUQjYxWOjjIT1wwgYASNgBIyAETACRmArErBnGhGwi8cIhDlGwAgYASNgBIyAETACRsAIvHIE7OLxyrG1ms9GwNKNgBEwAkbACBgBI2AEtg0Bu3hsm6G2BzUCRsAIvJCAxRgBI2AEjIAROFcE7OJxrkhbO0bACBgBI2AEjIAReCEBizEC24aAXTy2zVDbgxoBI2AEjIARMAJGwAgYgVePwMa9eLx6TKxlI2AEjIARMAJGwAgYASNgBNaZgF081hmoVWcEthIBexYjYASMgBEwAkbACKwXAbt4rBdJq8cIGAEjYASMwPoTsBqNgBEwAluGgF08tsxQ2oMYASNgBIyAETACRsAIrD8Bq3G9CNjFY71IWj1GwAgYASNgBIyAETACRsAIvCgBu3i8KBpLOBsBSzcCRsAIGAEjYASMgBEwAi+VgF08Xiopy2cEjIAR2HgErEdGwAgYASNgBDYNAbt4bJqhso4aASNgBIyAETACG4+A9cgIGIGXSsAuHi+VlOUzAkbACBgBI2AEjIARMAJG4Dsm8IpdPL7jHllBI2AEjIARMAJGwAgYASNgBLYcAbt4bLkhtQcyAisEzGMEjIARMAJGwAgYgQ1DwC4eG2YorCNGwAgYASOw9QjYExkBI2AEjEBLwC4eLQlzjYARMAJGwAgYASNgBLYeAXuiDUPALh4bZiisI0bACBgBI2AEjIARMAJGYOsSsIvH1h3bsz2ZpRsBI2AEjIARMAJGwAgYgXNGwC4e5wy1NWQEjIAROJ2AhY2AETACRsAIbB8CdvHYPmNtT2oEjIARMAJGwAicTsDCRsAInDMCdvE4Z6itISNgBIyAETACRsAIGAEjsH0JvNjFY/sSsSc3AkbACBgBI2AEjIARMAJGYN0J2MVj3ZFahUZgvQhYPUbACBgBI2AEjIAR2DoE7OKxdcbSnsQIGAEjYATWm4DVZwSMgBEwAutGwC4e64bSKjICRsAIGAEjYASMgBFYbwJW39YhYBePrTOW9iRGwAgYASNgBIyAETACRmDDErCLx4YdmrN1zNKNgBEwAkbACBgBI2AEjMDmIWAXj80zVtZTI2AENhoB648RMAJGwAgYASPwkgnYxeMlo7KMRsAIGAEjYASMwEYjYP0xAkZg8xCwi8fmGSvrqREwAkbACBgBI2AEjIAR2GgEXnJ/7OLxklFZRiNgBIyAETACRsAIGAEjYAS+UwJ28fhOyVk5I3A2ApZuBIyAETACRsAIGAEjsELALh4rKMxjBIyAETACW42APY8RMAJGwAhsHAJ28dg4Y2E9MQJGwAgYASNgBIzAViNgz2MEVgjYxWMFhXmMgBEwAkbACBgBI2AEjIAReKUI2MXjlSJ7tnot3QgYASNgBIyAETACRsAIbCMCdvHYRoNtj2oEjMCpBCxkBIyAETACRsAInDsCdvE4d6ytJSNgBIyAETACRuBUAhYyAkZgGxGwi8c2Gmx7VCNgBIyAETACRsAIGAEjcCqBcxeyi8e5Y20tGQEjYASMgBEwAkbACBiBbUvALh7bdujtwc9GwNKNgBEwAkbACBgBI2AE1o+AXTzWj6XVZASMgBEwAutLwGozAkbACBiBLUTALh5baDDtUYyAETACRsAIGAEjsL4ErDYjsH4E7OKxfiytJiNgBIyAETACRsAIGAEjYARehIBdPF4EzNmiLd0IGAEjYASMgBEwAkbACBiBl07ALh4vnZXlNAJGYGMRsN4YASNgBIyAETACm4iAXTw20WBZV42AETACRsAIbCwC1hsjYASMwEsnYBey/AtZAAAIuklEQVSPl87KchoBI2AEjIARMAJGwAgYgY1FYBP1xi4em2iwrKtGwAgYASNgBIyAETACRmCzErCLx2YdOev32QhYuhEwAkbACBgBI2AEjMAGImAXjw00GNYVI2AEjMDWImBPYwSMgBEwAkZglYBdPFZZmM8IGAEjYASMgBEwAluLgD2NEdhABOzisYEGw7piBIyAETACRsAIGAEjYAS2KoHtevHYquNpz2UEjIARMAJGwAgYASNgBDYkAbt4bMhhsU4Zge1AwJ7RCBgBI2AEjIAR2E4E7OKxnUbbntUIGAEjYASMwFoC5jcCRsAInEMCdvE4h7CtKSNgBIyAETACRsAIGAEjsJbAdvLbxWM7jbY9qxEwAkbACBgBI2AEjIAReJUI2MXjVQJvzZ6NgKUbASNgBIyAETACRsAIbCUCdvHYSqNpz2IEjIARWE8CVpcRMAJGwAgYgXUkYBePdYRpVRkBI2AEjIARMAJGYD0JWF1GYCsRsIvHVhpNexYjYASMgBEwAkbACBgBI7BBCWzSi8cGpWndMgJGwAgYASNgBIyAETACRuCMBOzicUYsFmkEjMBZCVgGI2AEjIARMAJGwAi8DAJ28XgZsCyrETACRsAIGIGNRMD6YgSMgBHYTATs4rGZRsv6agSMgBEwAkbACBgBI7CRCFhfXgYBu3i8DFiW1QgYASNgBIyAETACRsAIGIHvjIBdPL4zblbqbAQs3QgYASNgBIyAETACRsAIrCFgF481MMxrBIyAEdhKBOxZjIARMAJGwAhsJAJ28dhIo2F9MQJGwAgYASNgBLYSAXsWI2AE1hCwi8caGOY1AkbACBgBI2AEjIARMAJG4JUh8OpcPF6ZZ7FajYARMAJGwAgYASNgBIyAEdigBOzisUEHxrplBF5pAla/ETACRsAIGAEjYATOJQG7eJxL2taWETACRsAIGIFVAuYzAkbACGwrAnbx2FbDbQ9rBIyAETACRsAIGAEjsErAfOeSgF08ziVta8sIGAEjYASMgBEwAkbACGxTAnbx2KYDf7bHtnQjYASMgBEwAkbACBgBI7CeBOzisZ40rS4jYASMwPoRsJqMgBEwAkbACGwpAnbx2FLDaQ9jBIyAETACRsAIrB8Bq8kIGIH1JGAXj/WkaXUZASNgBIyAETACRsAIGAEjcEYC39HF44w1WaQRMAJGwAgYASNgBIyAETACRuBFCNjF40XAWLQR2OAErHtGwAgYASNgBIyAEdhUBOzisamGyzprBIyAETACG4eA9cQIGAEjYAReDgG7eLwcWpbXCBgBI2AEjIARMAJGYOMQsJ5sKgJ28dhUw2WdNQJGwAgYASNgBIyAETACm5OAXTw257idrdeWbgSMgBEwAkbACBgBI2AENhQBu3hsqOGwzhgBI7B1CNiTGAEjYASMgBEwAmsJ2MVjLQ3zGwEjYASMgBEwAluHgD2JETACG4qAXTw21HBYZ4yAETACRsAIGAEjYASMwNYhsPZJ7OKxlob5jYARMAJGwAgYASNgBIyAEXhFCNjF4xXBapUagbMRsHQjYASMgBEwAkbACGwvAnbx2F7jbU9rBIyAETACLQFzjYARMAJG4JwSsIvHOcVtjRkBI2AEjIARMAJGwAi0BMzdXgTs4rG9xtue1ggYASNgBIyAETACRsAIvCoE7OLxqmA/W6OWbgSMgBEwAkbACBgBI2AEthYBu3hsrfG0pzECRmC9CFg9RsAIGAEjYASMwLoSsIvHuuK0yoyAETACRsAIGIH1ImD1GAEjsLUI2MVja42nPY0RMAJGwAgYASNgBIyAEVgvAutaj1081hWnVWYEjIARMAJGwAgYASNgBIzAmQjYxeNMVCzOCJyNgKUbASNgBIyAETACRsAIvCwCdvF4WbgssxEwAkbACGwUAtYPI2AEjIAR2FwE7OKxucbLemsEjIARMAJGwAgYgY1CwPphBF4WAbt4vCxcltkIGAEjYASMgBEwAkbACBiB74SAXTy+E2pnK2PpRsAIGAEjYASMgBEwAkbACJxCwC4ep+CwgBEwAluFgD2HETACRsAIGAEjsLEI2MVjY42H9cYIGAEjYASMwFYhYM9hBIyAETiFgF08TsFhASNgBIyAETACRsAIGAEjsFUIbKznsIvHxhoP640RMAJGwAgYASNgBIyAEdiSBOzisSWH1R7qbAQs3QgYASNgBIyAETACRuDcErCLx7nlba0ZASNgBIxAQ8D+NgJGwAgYgW1GwC4e22zA7XGNgBEwAkbACBgBI9AQsL+NwLklYBePc8vbWjMCRsAIGAEjYASMgBEwAtuSgF08zjDsFmUEjIARMAJGwAgYASNgBIzA+hKwi8f68rTajIARWB8CVosRMAJGwAgYASOwxQjYxWOLDag9jhEwAkbACBiB9SFgtRgBI2AE1peAXTzWl6fVZgSMgBEwAkbACBgBI2AE1ofAFqvFLh5bbEDtcYyAETACRsAIGAEjYASMwEYkYBePjTgq1qezEbB0I2AEjIARMAJGwAgYgU1GwC4em2zArLtGwAgYgY1BwHphBIyAETACRuDlEbCLx8vjZbmNgBEwAkbACBgBI7AxCFgvjMAmI2AXj002YNZdI2AEjIARMAJGwAgYASOwGQlsxYvHZhwH67MRMAJGwAgYASNgBIyAEdjSBOzisaWH1x7OCLxaBKxdI2AEjIARMAJGwAicSsAuHqfysJARMAJGwAgYga1BwJ7CCBgBI7DBCNjFY4MNiHXHCBgBI2AEjIARMAJGYGsQsKc4lYBdPE7lYSEjYASMgBEwAkbACBgBI2AEXgECdvF4BaBalWcjYOlGwAgYASNgBIyAETAC242AXTy224jb8xoBI2AElIDJCBgBI2AEjMA5JmAXj3MM3JozAkbACBgBI2AEjIASMBmB7UbALh7bbcTteY2AETACRsAIGAEjYASMwKtAYANePF4FCtakETACRsAIGAEjYASMgBEwAq8ogf8fAAD//wjFmScAAAAGSURBVAMAUy8pujM5D4Y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 descr="ChatGPT_Image_20_de_fev._de_2026__17_48_19-removebg-preview.png"/>
          <p:cNvPicPr>
            <a:picLocks noChangeAspect="1"/>
          </p:cNvPicPr>
          <p:nvPr/>
        </p:nvPicPr>
        <p:blipFill>
          <a:blip r:embed="rId4" cstate="print"/>
          <a:srcRect l="62353" t="29155" r="11398" b="26839"/>
          <a:stretch>
            <a:fillRect/>
          </a:stretch>
        </p:blipFill>
        <p:spPr>
          <a:xfrm>
            <a:off x="7092280" y="2743929"/>
            <a:ext cx="1224136" cy="1368152"/>
          </a:xfrm>
          <a:prstGeom prst="rect">
            <a:avLst/>
          </a:prstGeom>
        </p:spPr>
      </p:pic>
      <p:pic>
        <p:nvPicPr>
          <p:cNvPr id="19" name="Imagem 18" descr="ChatGPT_Image_20_de_fev._de_2026__17_48_19-removebg-preview.png"/>
          <p:cNvPicPr>
            <a:picLocks noChangeAspect="1"/>
          </p:cNvPicPr>
          <p:nvPr/>
        </p:nvPicPr>
        <p:blipFill>
          <a:blip r:embed="rId4" cstate="print"/>
          <a:srcRect l="37467" t="31201" r="37827" b="27108"/>
          <a:stretch>
            <a:fillRect/>
          </a:stretch>
        </p:blipFill>
        <p:spPr>
          <a:xfrm>
            <a:off x="3923928" y="2815937"/>
            <a:ext cx="1152128" cy="1296144"/>
          </a:xfrm>
          <a:prstGeom prst="rect">
            <a:avLst/>
          </a:prstGeom>
        </p:spPr>
      </p:pic>
      <p:pic>
        <p:nvPicPr>
          <p:cNvPr id="20" name="Imagem 19" descr="ChatGPT_Image_20_de_fev._de_2026__17_48_19-removebg-preview.png"/>
          <p:cNvPicPr>
            <a:picLocks noChangeAspect="1"/>
          </p:cNvPicPr>
          <p:nvPr/>
        </p:nvPicPr>
        <p:blipFill>
          <a:blip r:embed="rId4" cstate="print"/>
          <a:srcRect l="11225" t="27794" r="62525" b="25883"/>
          <a:stretch>
            <a:fillRect/>
          </a:stretch>
        </p:blipFill>
        <p:spPr>
          <a:xfrm>
            <a:off x="683568" y="2743929"/>
            <a:ext cx="1224136" cy="1440160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35496" y="4040073"/>
            <a:ext cx="25922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</a:rPr>
              <a:t>Quilombolas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/>
              <a:t>Primeira modalidade de reserva sorteada</a:t>
            </a:r>
            <a:endParaRPr lang="pt-BR" sz="1600" dirty="0"/>
          </a:p>
        </p:txBody>
      </p:sp>
      <p:sp>
        <p:nvSpPr>
          <p:cNvPr id="22" name="Retângulo 21"/>
          <p:cNvSpPr/>
          <p:nvPr/>
        </p:nvSpPr>
        <p:spPr>
          <a:xfrm>
            <a:off x="3275856" y="4040073"/>
            <a:ext cx="25922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</a:rPr>
              <a:t>Indígenas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/>
              <a:t>Segunda modalidade de reserva sorteada</a:t>
            </a:r>
            <a:endParaRPr lang="pt-BR" sz="1600" dirty="0"/>
          </a:p>
        </p:txBody>
      </p:sp>
      <p:sp>
        <p:nvSpPr>
          <p:cNvPr id="23" name="Retângulo 22"/>
          <p:cNvSpPr/>
          <p:nvPr/>
        </p:nvSpPr>
        <p:spPr>
          <a:xfrm>
            <a:off x="6372200" y="4040073"/>
            <a:ext cx="259228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</a:rPr>
              <a:t>Pretas e Pardas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/>
              <a:t>Terceira modalidade de reserva sorteada</a:t>
            </a:r>
            <a:endParaRPr lang="pt-BR" sz="1600" dirty="0"/>
          </a:p>
        </p:txBody>
      </p:sp>
      <p:pic>
        <p:nvPicPr>
          <p:cNvPr id="37" name="Imagem 36" descr="DRH-PRORH - fundo transparente.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67544" y="771550"/>
            <a:ext cx="842493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Condição de Participação</a:t>
            </a:r>
          </a:p>
          <a:p>
            <a:pPr algn="just"/>
            <a:endParaRPr lang="pt-BR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200" dirty="0" smtClean="0">
                <a:solidFill>
                  <a:schemeClr val="tx1"/>
                </a:solidFill>
              </a:rPr>
              <a:t>Apenas cargos </a:t>
            </a:r>
            <a:r>
              <a:rPr lang="pt-BR" sz="1200" b="1" dirty="0" smtClean="0">
                <a:solidFill>
                  <a:schemeClr val="tx1"/>
                </a:solidFill>
              </a:rPr>
              <a:t>com candidatos inscritos</a:t>
            </a:r>
            <a:r>
              <a:rPr lang="pt-BR" sz="1200" dirty="0" smtClean="0">
                <a:solidFill>
                  <a:schemeClr val="tx1"/>
                </a:solidFill>
              </a:rPr>
              <a:t> na modalidade correspondente participam do sorteio;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200" dirty="0" smtClean="0">
                <a:solidFill>
                  <a:schemeClr val="tx1"/>
                </a:solidFill>
              </a:rPr>
              <a:t>Cargos </a:t>
            </a:r>
            <a:r>
              <a:rPr lang="pt-BR" sz="1200" b="1" dirty="0" smtClean="0">
                <a:solidFill>
                  <a:schemeClr val="tx1"/>
                </a:solidFill>
              </a:rPr>
              <a:t>sem reserva daquela modalidade </a:t>
            </a:r>
            <a:r>
              <a:rPr lang="pt-BR" sz="1200" dirty="0" smtClean="0">
                <a:solidFill>
                  <a:schemeClr val="tx1"/>
                </a:solidFill>
              </a:rPr>
              <a:t>na distribuição inicial.</a:t>
            </a:r>
          </a:p>
          <a:p>
            <a:pPr algn="just">
              <a:buFont typeface="Wingdings" pitchFamily="2" charset="2"/>
              <a:buChar char="Ø"/>
            </a:pPr>
            <a:endParaRPr lang="pt-BR" sz="1200" dirty="0" smtClean="0">
              <a:solidFill>
                <a:schemeClr val="tx1"/>
              </a:solidFill>
            </a:endParaRPr>
          </a:p>
          <a:p>
            <a:pPr algn="just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5536" y="771550"/>
            <a:ext cx="95986" cy="12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 smtClean="0">
              <a:solidFill>
                <a:schemeClr val="tx2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211710"/>
            <a:ext cx="849694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2"/>
                </a:solidFill>
              </a:rPr>
              <a:t>Ordem do sorteio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63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Cargos Elegíveis por Modalidade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9552" y="843558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Cargos com inscritos e </a:t>
            </a:r>
            <a:r>
              <a:rPr lang="pt-BR" sz="1600" b="1" dirty="0" smtClean="0"/>
              <a:t>sem reserva prévia</a:t>
            </a:r>
            <a:r>
              <a:rPr lang="pt-BR" sz="1600" dirty="0" smtClean="0"/>
              <a:t> da modalidade na distribuição inicial: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395536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39852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84168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539552" y="177966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Quilombolas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347864" y="177966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Indígenas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28184" y="177966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Pretos e Pardos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>
              <a:solidFill>
                <a:schemeClr val="tx2"/>
              </a:solidFill>
            </a:endParaRPr>
          </a:p>
        </p:txBody>
      </p:sp>
      <p:pic>
        <p:nvPicPr>
          <p:cNvPr id="22" name="Imagem 21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11560" y="2355726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dirty="0" smtClean="0"/>
              <a:t>Assistente em administração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Bibliotecário – Documentalista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Enfermeiro-área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Engenheiro-área: Civil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/>
              <a:t>Técnico em Assuntos Educacionais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19872" y="2355726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dirty="0" smtClean="0">
                <a:latin typeface="+mj-lt"/>
              </a:rPr>
              <a:t>Assistente em administração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Enfermeiro-área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latin typeface="+mj-lt"/>
              </a:rPr>
              <a:t>Técnico em Assuntos Educacionais</a:t>
            </a:r>
            <a:endParaRPr lang="pt-BR" sz="1400" dirty="0"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228184" y="2197769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Arquivista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Bibliotecário – documentalista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Contador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Engenheiro de segurança do trabalho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Engenheiro-área: civil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Médico-área: clínica médica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Nutricionista-habilitação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accent2">
                    <a:lumMod val="75000"/>
                  </a:schemeClr>
                </a:solidFill>
              </a:rPr>
              <a:t>Terapeuta ocupacional</a:t>
            </a:r>
            <a:endParaRPr lang="pt-BR" sz="1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39552" y="1173981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2">
                    <a:lumMod val="75000"/>
                  </a:schemeClr>
                </a:solidFill>
              </a:rPr>
              <a:t>Em vermelho, cargos com apenas uma vaga distribuída em ampla concorrência, que pode ser revertida para a modalidade de reserva sorteada.</a:t>
            </a:r>
            <a:endParaRPr lang="pt-B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5004048" y="2355726"/>
            <a:ext cx="3456384" cy="1008112"/>
          </a:xfrm>
          <a:prstGeom prst="rect">
            <a:avLst/>
          </a:prstGeom>
          <a:noFill/>
        </p:spPr>
        <p:txBody>
          <a:bodyPr vert="horz" lIns="68542" tIns="34273" rIns="68542" bIns="34273" numCol="1" spcCol="0" rtlCol="0" anchor="ctr">
            <a:no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5400" b="1" i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SORTEIO</a:t>
            </a:r>
            <a:endParaRPr lang="pt-BR" sz="4000" i="1" spc="-112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343584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Plataforma Random.org</a:t>
            </a:r>
            <a:endParaRPr lang="pt-BR" sz="1600" dirty="0"/>
          </a:p>
        </p:txBody>
      </p:sp>
      <p:pic>
        <p:nvPicPr>
          <p:cNvPr id="7" name="Imagem 6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Classificação sorteio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239852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084168" y="1635646"/>
            <a:ext cx="2736304" cy="338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9662"/>
            <a:ext cx="2457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539552" y="1779662"/>
            <a:ext cx="2448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Quilombolas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Técnico em Assuntos Educacionais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Enfermeiro-área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Engenheiro-área: Civil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Assistente em administração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Bibliotecário – Documentalista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347864" y="1779662"/>
            <a:ext cx="25202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Indígenas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Técnico em Assuntos Educacionais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Enfermeiro-área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Assistente em administração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28184" y="1779662"/>
            <a:ext cx="24482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Pretos e Pardos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Arquivista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Nutricionista-habilitação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Contador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Médico-área: clínica médica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Engenheiro de segurança do trabalho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Engenheiro-área: civil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Terapeuta ocupacional</a:t>
            </a:r>
          </a:p>
          <a:p>
            <a:pPr>
              <a:buFont typeface="+mj-lt"/>
              <a:buAutoNum type="arabicPeriod"/>
            </a:pPr>
            <a:r>
              <a:rPr lang="pt-BR" sz="1400" dirty="0" smtClean="0">
                <a:solidFill>
                  <a:srgbClr val="000000"/>
                </a:solidFill>
                <a:latin typeface="Tahoma"/>
              </a:rPr>
              <a:t>Bibliotecário – documentalista</a:t>
            </a: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  <a:p>
            <a:pPr algn="ctr"/>
            <a:endParaRPr lang="pt-BR" sz="1400" b="1" dirty="0" smtClean="0">
              <a:solidFill>
                <a:schemeClr val="tx2"/>
              </a:solidFill>
            </a:endParaRPr>
          </a:p>
        </p:txBody>
      </p:sp>
      <p:pic>
        <p:nvPicPr>
          <p:cNvPr id="22" name="Imagem 21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hatGPT Image 20 de fev. de 2026, 18_13_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92080" cy="51435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292080" y="0"/>
            <a:ext cx="385192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FF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endParaRPr lang="pt-BR" sz="1100" dirty="0"/>
          </a:p>
        </p:txBody>
      </p:sp>
      <p:sp>
        <p:nvSpPr>
          <p:cNvPr id="11" name="Triângulo isósceles 10"/>
          <p:cNvSpPr/>
          <p:nvPr/>
        </p:nvSpPr>
        <p:spPr>
          <a:xfrm>
            <a:off x="6084168" y="3435846"/>
            <a:ext cx="2232248" cy="1512168"/>
          </a:xfrm>
          <a:prstGeom prst="triangle">
            <a:avLst/>
          </a:prstGeom>
          <a:noFill/>
          <a:ln w="3175">
            <a:solidFill>
              <a:srgbClr val="FFFFFF">
                <a:alpha val="3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/>
          <p:cNvSpPr/>
          <p:nvPr/>
        </p:nvSpPr>
        <p:spPr>
          <a:xfrm>
            <a:off x="6084168" y="4227934"/>
            <a:ext cx="2232248" cy="1512168"/>
          </a:xfrm>
          <a:prstGeom prst="triangle">
            <a:avLst/>
          </a:prstGeom>
          <a:noFill/>
          <a:ln w="3175">
            <a:solidFill>
              <a:srgbClr val="FFFFFF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/>
        </p:nvSpPr>
        <p:spPr>
          <a:xfrm>
            <a:off x="6084168" y="2715766"/>
            <a:ext cx="2232248" cy="1512168"/>
          </a:xfrm>
          <a:prstGeom prst="triangle">
            <a:avLst/>
          </a:prstGeom>
          <a:noFill/>
          <a:ln w="3175">
            <a:solidFill>
              <a:srgbClr val="FFFFFF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10800000">
            <a:off x="5255568" y="0"/>
            <a:ext cx="3888432" cy="2715766"/>
          </a:xfrm>
          <a:prstGeom prst="triangle">
            <a:avLst/>
          </a:prstGeom>
          <a:noFill/>
          <a:ln w="3175">
            <a:solidFill>
              <a:srgbClr val="FFFFFF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isósceles 14"/>
          <p:cNvSpPr/>
          <p:nvPr/>
        </p:nvSpPr>
        <p:spPr>
          <a:xfrm>
            <a:off x="6084168" y="1923678"/>
            <a:ext cx="2232248" cy="1512168"/>
          </a:xfrm>
          <a:prstGeom prst="triangle">
            <a:avLst/>
          </a:prstGeom>
          <a:noFill/>
          <a:ln w="3175">
            <a:solidFill>
              <a:srgbClr val="FFFFFF">
                <a:alpha val="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5436096" y="-236562"/>
            <a:ext cx="3528392" cy="1008112"/>
          </a:xfrm>
          <a:prstGeom prst="rect">
            <a:avLst/>
          </a:prstGeom>
          <a:noFill/>
        </p:spPr>
        <p:txBody>
          <a:bodyPr vert="horz" lIns="68542" tIns="34273" rIns="68542" bIns="34273" numCol="1" spcCol="0" rtlCol="0" anchor="ctr">
            <a:no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Publicação</a:t>
            </a:r>
            <a:endParaRPr lang="pt-BR" sz="1600" spc="-112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Calibri" panose="020F050202020403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5508104" y="1059582"/>
            <a:ext cx="864016" cy="2664296"/>
            <a:chOff x="5508104" y="699542"/>
            <a:chExt cx="864016" cy="2664296"/>
          </a:xfrm>
        </p:grpSpPr>
        <p:cxnSp>
          <p:nvCxnSpPr>
            <p:cNvPr id="18" name="Conector reto 17"/>
            <p:cNvCxnSpPr>
              <a:endCxn id="27" idx="2"/>
            </p:cNvCxnSpPr>
            <p:nvPr/>
          </p:nvCxnSpPr>
          <p:spPr>
            <a:xfrm>
              <a:off x="5652120" y="843558"/>
              <a:ext cx="0" cy="252028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5652120" y="843558"/>
              <a:ext cx="720000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5652120" y="2139702"/>
              <a:ext cx="720000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5652120" y="3219822"/>
              <a:ext cx="720000" cy="0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5508104" y="699542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1</a:t>
              </a:r>
              <a:endParaRPr lang="pt-BR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508104" y="1995686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2</a:t>
              </a:r>
              <a:endParaRPr lang="pt-BR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508104" y="3075806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2"/>
                  </a:solidFill>
                </a:rPr>
                <a:t>3</a:t>
              </a:r>
              <a:endParaRPr lang="pt-BR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8" name="Retângulo 27"/>
          <p:cNvSpPr/>
          <p:nvPr/>
        </p:nvSpPr>
        <p:spPr>
          <a:xfrm>
            <a:off x="6372200" y="987574"/>
            <a:ext cx="259228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400" b="1" dirty="0" smtClean="0">
                <a:solidFill>
                  <a:schemeClr val="bg1"/>
                </a:solidFill>
              </a:rPr>
              <a:t>Quadro final de distribuição de vaga</a:t>
            </a:r>
          </a:p>
          <a:p>
            <a:pPr algn="just">
              <a:spcBef>
                <a:spcPts val="600"/>
              </a:spcBef>
            </a:pPr>
            <a:r>
              <a:rPr lang="pt-BR" sz="1100" dirty="0" smtClean="0">
                <a:solidFill>
                  <a:schemeClr val="bg1"/>
                </a:solidFill>
              </a:rPr>
              <a:t>Novo quadro com todas as vagas distribuídas e considerando o cargo classificado em 1º lugar para cada modalidade sorteada.</a:t>
            </a:r>
          </a:p>
          <a:p>
            <a:pPr algn="just">
              <a:spcBef>
                <a:spcPts val="600"/>
              </a:spcBef>
            </a:pP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372200" y="3219822"/>
            <a:ext cx="2520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400" b="1" dirty="0" smtClean="0">
                <a:solidFill>
                  <a:schemeClr val="bg1"/>
                </a:solidFill>
              </a:rPr>
              <a:t>Diário Oficial da União</a:t>
            </a:r>
          </a:p>
          <a:p>
            <a:pPr algn="just">
              <a:spcBef>
                <a:spcPts val="600"/>
              </a:spcBef>
            </a:pPr>
            <a:r>
              <a:rPr lang="pt-BR" sz="1100" dirty="0" smtClean="0">
                <a:solidFill>
                  <a:schemeClr val="bg1"/>
                </a:solidFill>
              </a:rPr>
              <a:t>Divulgação do quadro e da lista em 30/03/2026 (cronograma: 29/03/2026 (domingo).</a:t>
            </a:r>
          </a:p>
          <a:p>
            <a:pPr algn="just">
              <a:spcBef>
                <a:spcPts val="600"/>
              </a:spcBef>
            </a:pPr>
            <a:r>
              <a:rPr lang="pt-BR" sz="1100" dirty="0" smtClean="0">
                <a:solidFill>
                  <a:schemeClr val="bg1"/>
                </a:solidFill>
              </a:rPr>
              <a:t>Site da COPEVE.</a:t>
            </a:r>
            <a:endParaRPr lang="pt-BR" sz="1100" dirty="0"/>
          </a:p>
        </p:txBody>
      </p:sp>
      <p:sp>
        <p:nvSpPr>
          <p:cNvPr id="30" name="Retângulo 29"/>
          <p:cNvSpPr/>
          <p:nvPr/>
        </p:nvSpPr>
        <p:spPr>
          <a:xfrm>
            <a:off x="6372200" y="2355726"/>
            <a:ext cx="25922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1400" b="1" dirty="0" smtClean="0">
                <a:solidFill>
                  <a:schemeClr val="bg1"/>
                </a:solidFill>
              </a:rPr>
              <a:t>Lista do sorteio</a:t>
            </a:r>
          </a:p>
          <a:p>
            <a:pPr algn="just">
              <a:spcBef>
                <a:spcPts val="600"/>
              </a:spcBef>
            </a:pPr>
            <a:r>
              <a:rPr lang="pt-BR" sz="1100" dirty="0" smtClean="0">
                <a:solidFill>
                  <a:schemeClr val="bg1"/>
                </a:solidFill>
              </a:rPr>
              <a:t>Lista de classificação do sorteio de hoje.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4338" name="AutoShape 2" descr="Imagens Atenção PNG e Vetor, com Fundo Transparente Para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42" name="AutoShape 6" descr="Imagens Atenção PNG e Vetor, com Fundo Transparente Para Download Grátis |  Pngtre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44" name="AutoShape 8" descr="Imagens Atenção PNG e Vetor, com Fundo Transparente Para Download Grátis |  Pngtre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" name="Imagem 34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04;p21"/>
          <p:cNvSpPr/>
          <p:nvPr/>
        </p:nvSpPr>
        <p:spPr>
          <a:xfrm>
            <a:off x="4264935" y="4155926"/>
            <a:ext cx="4752000" cy="540000"/>
          </a:xfrm>
          <a:prstGeom prst="rect">
            <a:avLst/>
          </a:prstGeom>
          <a:solidFill>
            <a:srgbClr val="FFFFFF"/>
          </a:solidFill>
          <a:ln w="201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endParaRPr sz="800" dirty="0"/>
          </a:p>
        </p:txBody>
      </p:sp>
      <p:sp>
        <p:nvSpPr>
          <p:cNvPr id="21" name="Google Shape;199;p21"/>
          <p:cNvSpPr/>
          <p:nvPr/>
        </p:nvSpPr>
        <p:spPr>
          <a:xfrm>
            <a:off x="4264935" y="3561860"/>
            <a:ext cx="4752000" cy="540000"/>
          </a:xfrm>
          <a:prstGeom prst="rect">
            <a:avLst/>
          </a:prstGeom>
          <a:solidFill>
            <a:srgbClr val="FFFFFF"/>
          </a:solidFill>
          <a:ln w="201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endParaRPr sz="800" dirty="0"/>
          </a:p>
        </p:txBody>
      </p:sp>
      <p:sp>
        <p:nvSpPr>
          <p:cNvPr id="16" name="Google Shape;194;p21"/>
          <p:cNvSpPr/>
          <p:nvPr/>
        </p:nvSpPr>
        <p:spPr>
          <a:xfrm>
            <a:off x="4264935" y="2967794"/>
            <a:ext cx="4752000" cy="540000"/>
          </a:xfrm>
          <a:prstGeom prst="rect">
            <a:avLst/>
          </a:prstGeom>
          <a:solidFill>
            <a:srgbClr val="FFFFFF"/>
          </a:solidFill>
          <a:ln w="201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endParaRPr sz="800" dirty="0"/>
          </a:p>
        </p:txBody>
      </p:sp>
      <p:sp>
        <p:nvSpPr>
          <p:cNvPr id="11" name="Google Shape;189;p21"/>
          <p:cNvSpPr/>
          <p:nvPr/>
        </p:nvSpPr>
        <p:spPr>
          <a:xfrm>
            <a:off x="4264935" y="2373728"/>
            <a:ext cx="4752000" cy="540000"/>
          </a:xfrm>
          <a:prstGeom prst="rect">
            <a:avLst/>
          </a:prstGeom>
          <a:solidFill>
            <a:srgbClr val="FFFFFF"/>
          </a:solidFill>
          <a:ln w="201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endParaRPr sz="800" dirty="0"/>
          </a:p>
        </p:txBody>
      </p:sp>
      <p:sp>
        <p:nvSpPr>
          <p:cNvPr id="5" name="Google Shape;183;p21"/>
          <p:cNvSpPr/>
          <p:nvPr/>
        </p:nvSpPr>
        <p:spPr>
          <a:xfrm>
            <a:off x="35496" y="-20538"/>
            <a:ext cx="4104456" cy="3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SzPts val="3400"/>
              <a:defRPr/>
            </a:pPr>
            <a:r>
              <a:rPr lang="en-US" sz="2400" b="1" spc="-112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  <a:cs typeface="Calibri" panose="020F0502020204030204" pitchFamily="34" charset="0"/>
                <a:sym typeface="Inter"/>
              </a:rPr>
              <a:t>Homologação</a:t>
            </a:r>
            <a:r>
              <a:rPr lang="en-US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  <a:cs typeface="Calibri" panose="020F0502020204030204" pitchFamily="34" charset="0"/>
                <a:sym typeface="Inter"/>
              </a:rPr>
              <a:t> do </a:t>
            </a:r>
            <a:r>
              <a:rPr lang="en-US" sz="2400" b="1" spc="-112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  <a:cs typeface="Calibri" panose="020F0502020204030204" pitchFamily="34" charset="0"/>
                <a:sym typeface="Inter"/>
              </a:rPr>
              <a:t>resultado</a:t>
            </a:r>
            <a:r>
              <a:rPr lang="en-US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  <a:cs typeface="Calibri" panose="020F0502020204030204" pitchFamily="34" charset="0"/>
                <a:sym typeface="Inter"/>
              </a:rPr>
              <a:t> final </a:t>
            </a:r>
            <a:endParaRPr lang="pt-BR" sz="2400" b="1" spc="-112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itchFamily="34" charset="-122"/>
              <a:cs typeface="Calibri" panose="020F0502020204030204" pitchFamily="34" charset="0"/>
            </a:endParaRPr>
          </a:p>
        </p:txBody>
      </p:sp>
      <p:sp>
        <p:nvSpPr>
          <p:cNvPr id="6" name="Google Shape;184;p21"/>
          <p:cNvSpPr/>
          <p:nvPr/>
        </p:nvSpPr>
        <p:spPr>
          <a:xfrm>
            <a:off x="4264935" y="1779662"/>
            <a:ext cx="4751688" cy="540000"/>
          </a:xfrm>
          <a:prstGeom prst="rect">
            <a:avLst/>
          </a:prstGeom>
          <a:solidFill>
            <a:srgbClr val="FFFFFF"/>
          </a:solidFill>
          <a:ln w="20125" cap="flat" cmpd="sng">
            <a:solidFill>
              <a:srgbClr val="C0C1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endParaRPr sz="800" dirty="0"/>
          </a:p>
        </p:txBody>
      </p:sp>
      <p:sp>
        <p:nvSpPr>
          <p:cNvPr id="9" name="Google Shape;187;p21"/>
          <p:cNvSpPr/>
          <p:nvPr/>
        </p:nvSpPr>
        <p:spPr>
          <a:xfrm>
            <a:off x="4860032" y="1842842"/>
            <a:ext cx="2088232" cy="1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529"/>
              </a:lnSpc>
              <a:buClr>
                <a:srgbClr val="272525"/>
              </a:buClr>
              <a:buSzPts val="1498"/>
            </a:pPr>
            <a:r>
              <a:rPr lang="en-US" sz="1200" b="1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Ampla</a:t>
            </a:r>
            <a:r>
              <a:rPr lang="en-US" sz="1200" b="1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1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Concorrência</a:t>
            </a:r>
            <a:endParaRPr sz="1200" dirty="0"/>
          </a:p>
        </p:txBody>
      </p:sp>
      <p:sp>
        <p:nvSpPr>
          <p:cNvPr id="10" name="Google Shape;188;p21"/>
          <p:cNvSpPr/>
          <p:nvPr/>
        </p:nvSpPr>
        <p:spPr>
          <a:xfrm>
            <a:off x="4860032" y="2058710"/>
            <a:ext cx="6788625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9259"/>
              </a:lnSpc>
              <a:buClr>
                <a:srgbClr val="272525"/>
              </a:buClr>
              <a:buSzPts val="1190"/>
            </a:pPr>
            <a:r>
              <a:rPr lang="en-US" sz="1050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Aplica</a:t>
            </a:r>
            <a:r>
              <a:rPr lang="en-US" sz="105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-se 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o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número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de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homologados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previsto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para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1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vaga</a:t>
            </a:r>
            <a:endParaRPr sz="1050" dirty="0"/>
          </a:p>
        </p:txBody>
      </p:sp>
      <p:sp>
        <p:nvSpPr>
          <p:cNvPr id="14" name="Google Shape;192;p21"/>
          <p:cNvSpPr/>
          <p:nvPr/>
        </p:nvSpPr>
        <p:spPr>
          <a:xfrm>
            <a:off x="4840159" y="2427734"/>
            <a:ext cx="1196063" cy="1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529"/>
              </a:lnSpc>
              <a:buClr>
                <a:srgbClr val="272525"/>
              </a:buClr>
              <a:buSzPts val="1498"/>
            </a:pPr>
            <a:r>
              <a:rPr lang="en-US" sz="1200" b="1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Pretos</a:t>
            </a:r>
            <a:r>
              <a:rPr lang="en-US" sz="1200" b="1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e </a:t>
            </a:r>
            <a:r>
              <a:rPr lang="en-US" sz="1200" b="1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Pardos</a:t>
            </a:r>
            <a:endParaRPr sz="1200" dirty="0"/>
          </a:p>
        </p:txBody>
      </p:sp>
      <p:sp>
        <p:nvSpPr>
          <p:cNvPr id="15" name="Google Shape;193;p21"/>
          <p:cNvSpPr/>
          <p:nvPr/>
        </p:nvSpPr>
        <p:spPr>
          <a:xfrm>
            <a:off x="4840159" y="2634774"/>
            <a:ext cx="6788625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9259"/>
              </a:lnSpc>
              <a:buClr>
                <a:srgbClr val="272525"/>
              </a:buClr>
              <a:buSzPts val="1190"/>
            </a:pP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25% dos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homologados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em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AC</a:t>
            </a:r>
            <a:endParaRPr sz="1050" dirty="0"/>
          </a:p>
        </p:txBody>
      </p:sp>
      <p:sp>
        <p:nvSpPr>
          <p:cNvPr id="19" name="Google Shape;197;p21"/>
          <p:cNvSpPr/>
          <p:nvPr/>
        </p:nvSpPr>
        <p:spPr>
          <a:xfrm>
            <a:off x="4860032" y="3003798"/>
            <a:ext cx="1196063" cy="1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529"/>
              </a:lnSpc>
              <a:buClr>
                <a:srgbClr val="272525"/>
              </a:buClr>
              <a:buSzPts val="1498"/>
            </a:pPr>
            <a:r>
              <a:rPr lang="en-US" sz="1200" b="1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Indígenas</a:t>
            </a:r>
            <a:endParaRPr sz="1200" dirty="0"/>
          </a:p>
        </p:txBody>
      </p:sp>
      <p:sp>
        <p:nvSpPr>
          <p:cNvPr id="20" name="Google Shape;198;p21"/>
          <p:cNvSpPr/>
          <p:nvPr/>
        </p:nvSpPr>
        <p:spPr>
          <a:xfrm>
            <a:off x="4860032" y="3219663"/>
            <a:ext cx="6788625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9259"/>
              </a:lnSpc>
              <a:buClr>
                <a:srgbClr val="272525"/>
              </a:buClr>
              <a:buSzPts val="1190"/>
            </a:pP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3% dos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homologados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em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AC</a:t>
            </a:r>
            <a:endParaRPr sz="1050" dirty="0"/>
          </a:p>
        </p:txBody>
      </p:sp>
      <p:sp>
        <p:nvSpPr>
          <p:cNvPr id="24" name="Google Shape;202;p21"/>
          <p:cNvSpPr/>
          <p:nvPr/>
        </p:nvSpPr>
        <p:spPr>
          <a:xfrm>
            <a:off x="4860032" y="3579862"/>
            <a:ext cx="1196063" cy="14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529"/>
              </a:lnSpc>
              <a:buClr>
                <a:srgbClr val="272525"/>
              </a:buClr>
              <a:buSzPts val="1498"/>
            </a:pPr>
            <a:r>
              <a:rPr lang="en-US" sz="1200" b="1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Quilombolas</a:t>
            </a:r>
            <a:endParaRPr sz="1000" dirty="0"/>
          </a:p>
        </p:txBody>
      </p:sp>
      <p:sp>
        <p:nvSpPr>
          <p:cNvPr id="25" name="Google Shape;203;p21"/>
          <p:cNvSpPr/>
          <p:nvPr/>
        </p:nvSpPr>
        <p:spPr>
          <a:xfrm>
            <a:off x="4860032" y="3795886"/>
            <a:ext cx="6788625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9259"/>
              </a:lnSpc>
              <a:buClr>
                <a:srgbClr val="272525"/>
              </a:buClr>
              <a:buSzPts val="1190"/>
            </a:pPr>
            <a:r>
              <a:rPr lang="en-US" sz="100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2% dos </a:t>
            </a:r>
            <a:r>
              <a:rPr lang="en-US" sz="100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homologados</a:t>
            </a:r>
            <a:r>
              <a:rPr lang="en-US" sz="100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em</a:t>
            </a:r>
            <a:r>
              <a:rPr lang="en-US" sz="100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0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AC</a:t>
            </a:r>
            <a:endParaRPr sz="1000" dirty="0"/>
          </a:p>
        </p:txBody>
      </p:sp>
      <p:sp>
        <p:nvSpPr>
          <p:cNvPr id="27" name="Google Shape;205;p21"/>
          <p:cNvSpPr/>
          <p:nvPr/>
        </p:nvSpPr>
        <p:spPr>
          <a:xfrm>
            <a:off x="4264095" y="4155926"/>
            <a:ext cx="504056" cy="540000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algn="ctr"/>
            <a:r>
              <a:rPr lang="pt-BR" sz="1200" b="1" dirty="0" smtClean="0"/>
              <a:t>PCD</a:t>
            </a:r>
            <a:endParaRPr sz="1200" b="1" dirty="0"/>
          </a:p>
        </p:txBody>
      </p:sp>
      <p:sp>
        <p:nvSpPr>
          <p:cNvPr id="28" name="Google Shape;206;p21"/>
          <p:cNvSpPr/>
          <p:nvPr/>
        </p:nvSpPr>
        <p:spPr>
          <a:xfrm>
            <a:off x="510127" y="4708017"/>
            <a:ext cx="143438" cy="1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272525"/>
              </a:buClr>
              <a:buSzPts val="1806"/>
            </a:pPr>
            <a:r>
              <a:rPr lang="en-US" sz="1100" b="1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1100" dirty="0"/>
          </a:p>
        </p:txBody>
      </p:sp>
      <p:sp>
        <p:nvSpPr>
          <p:cNvPr id="29" name="Google Shape;207;p21"/>
          <p:cNvSpPr/>
          <p:nvPr/>
        </p:nvSpPr>
        <p:spPr>
          <a:xfrm>
            <a:off x="4892294" y="4155926"/>
            <a:ext cx="2632034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3529"/>
              </a:lnSpc>
              <a:buClr>
                <a:srgbClr val="272525"/>
              </a:buClr>
              <a:buSzPts val="1498"/>
            </a:pPr>
            <a:r>
              <a:rPr lang="en-US" sz="1200" b="1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Pessoas</a:t>
            </a:r>
            <a:r>
              <a:rPr lang="en-US" sz="1200" b="1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com </a:t>
            </a:r>
            <a:r>
              <a:rPr lang="en-US" sz="1200" b="1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Deficiência</a:t>
            </a:r>
            <a:endParaRPr sz="1200" dirty="0"/>
          </a:p>
        </p:txBody>
      </p:sp>
      <p:sp>
        <p:nvSpPr>
          <p:cNvPr id="30" name="Google Shape;208;p21"/>
          <p:cNvSpPr/>
          <p:nvPr/>
        </p:nvSpPr>
        <p:spPr>
          <a:xfrm>
            <a:off x="4892294" y="4371792"/>
            <a:ext cx="6788625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9259"/>
              </a:lnSpc>
              <a:buClr>
                <a:srgbClr val="272525"/>
              </a:buClr>
              <a:buSzPts val="1190"/>
            </a:pP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5% dos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homologados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em</a:t>
            </a:r>
            <a:r>
              <a:rPr lang="en-US" sz="1050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05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AC</a:t>
            </a:r>
            <a:endParaRPr sz="1050" dirty="0"/>
          </a:p>
        </p:txBody>
      </p:sp>
      <p:sp>
        <p:nvSpPr>
          <p:cNvPr id="31" name="Google Shape;209;p21"/>
          <p:cNvSpPr txBox="1"/>
          <p:nvPr/>
        </p:nvSpPr>
        <p:spPr>
          <a:xfrm>
            <a:off x="323528" y="3291830"/>
            <a:ext cx="3744416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7141" tIns="57141" rIns="57141" bIns="57141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</a:rPr>
              <a:t>5 LISTAS </a:t>
            </a:r>
            <a:r>
              <a:rPr lang="en-US" sz="1200" b="1" dirty="0" smtClean="0">
                <a:solidFill>
                  <a:schemeClr val="lt1"/>
                </a:solidFill>
              </a:rPr>
              <a:t>DE APROVADOS PARA </a:t>
            </a:r>
            <a:r>
              <a:rPr lang="en-US" sz="1200" b="1" dirty="0">
                <a:solidFill>
                  <a:schemeClr val="lt1"/>
                </a:solidFill>
              </a:rPr>
              <a:t>TODOS OS </a:t>
            </a:r>
            <a:r>
              <a:rPr lang="en-US" sz="1200" b="1" dirty="0" smtClean="0">
                <a:solidFill>
                  <a:schemeClr val="lt1"/>
                </a:solidFill>
              </a:rPr>
              <a:t>CARGOS</a:t>
            </a:r>
          </a:p>
          <a:p>
            <a:pPr algn="ctr"/>
            <a:r>
              <a:rPr lang="en-US" sz="1200" b="1" dirty="0" err="1" smtClean="0">
                <a:solidFill>
                  <a:schemeClr val="lt1"/>
                </a:solidFill>
              </a:rPr>
              <a:t>Desde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 smtClean="0">
                <a:solidFill>
                  <a:schemeClr val="lt1"/>
                </a:solidFill>
              </a:rPr>
              <a:t>que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 smtClean="0">
                <a:solidFill>
                  <a:schemeClr val="lt1"/>
                </a:solidFill>
              </a:rPr>
              <a:t>haja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 smtClean="0">
                <a:solidFill>
                  <a:schemeClr val="lt1"/>
                </a:solidFill>
              </a:rPr>
              <a:t>classificados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 smtClean="0">
                <a:solidFill>
                  <a:schemeClr val="lt1"/>
                </a:solidFill>
              </a:rPr>
              <a:t>nas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 smtClean="0">
                <a:solidFill>
                  <a:schemeClr val="lt1"/>
                </a:solidFill>
              </a:rPr>
              <a:t>modalidades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32" name="Google Shape;210;p21"/>
          <p:cNvSpPr txBox="1"/>
          <p:nvPr/>
        </p:nvSpPr>
        <p:spPr>
          <a:xfrm>
            <a:off x="323528" y="4083918"/>
            <a:ext cx="3744416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7141" tIns="57141" rIns="57141" bIns="57141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</a:rPr>
              <a:t>QUANDO HÁ </a:t>
            </a:r>
            <a:r>
              <a:rPr lang="en-US" sz="1200" b="1" dirty="0" smtClean="0">
                <a:solidFill>
                  <a:schemeClr val="lt1"/>
                </a:solidFill>
              </a:rPr>
              <a:t>VAGA RESERVADA</a:t>
            </a:r>
          </a:p>
          <a:p>
            <a:pPr algn="ctr"/>
            <a:endParaRPr lang="en-US" sz="1200" b="1" dirty="0" smtClean="0">
              <a:solidFill>
                <a:schemeClr val="lt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>
                <a:solidFill>
                  <a:schemeClr val="lt1"/>
                </a:solidFill>
              </a:rPr>
              <a:t>Nº de </a:t>
            </a:r>
            <a:r>
              <a:rPr lang="en-US" sz="1200" b="1" dirty="0" err="1" smtClean="0">
                <a:solidFill>
                  <a:schemeClr val="lt1"/>
                </a:solidFill>
              </a:rPr>
              <a:t>aprovados</a:t>
            </a:r>
            <a:r>
              <a:rPr lang="en-US" sz="1200" b="1" dirty="0" smtClean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obedece</a:t>
            </a:r>
            <a:r>
              <a:rPr lang="en-US" sz="1200" b="1" dirty="0">
                <a:solidFill>
                  <a:schemeClr val="lt1"/>
                </a:solidFill>
              </a:rPr>
              <a:t> o </a:t>
            </a:r>
            <a:r>
              <a:rPr lang="en-US" sz="1200" b="1" dirty="0" err="1" smtClean="0">
                <a:solidFill>
                  <a:schemeClr val="lt1"/>
                </a:solidFill>
              </a:rPr>
              <a:t>decreto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33" name="Google Shape;211;p21"/>
          <p:cNvSpPr txBox="1"/>
          <p:nvPr/>
        </p:nvSpPr>
        <p:spPr>
          <a:xfrm>
            <a:off x="4264096" y="1419622"/>
            <a:ext cx="4752528" cy="339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7141" tIns="57141" rIns="57141" bIns="57141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</a:rPr>
              <a:t>QUANDO NÃO HÁ </a:t>
            </a:r>
            <a:r>
              <a:rPr lang="en-US" sz="1200" b="1" dirty="0" smtClean="0">
                <a:solidFill>
                  <a:schemeClr val="lt1"/>
                </a:solidFill>
              </a:rPr>
              <a:t>VAGA RESERVADA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34" name="Google Shape;205;p21"/>
          <p:cNvSpPr/>
          <p:nvPr/>
        </p:nvSpPr>
        <p:spPr>
          <a:xfrm>
            <a:off x="4264095" y="1779662"/>
            <a:ext cx="504000" cy="540000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algn="ctr"/>
            <a:r>
              <a:rPr lang="pt-BR" sz="1200" b="1" dirty="0" smtClean="0"/>
              <a:t>AC</a:t>
            </a:r>
            <a:endParaRPr sz="1200" b="1" dirty="0"/>
          </a:p>
        </p:txBody>
      </p:sp>
      <p:sp>
        <p:nvSpPr>
          <p:cNvPr id="35" name="Google Shape;205;p21"/>
          <p:cNvSpPr/>
          <p:nvPr/>
        </p:nvSpPr>
        <p:spPr>
          <a:xfrm>
            <a:off x="4264095" y="2373728"/>
            <a:ext cx="504000" cy="540000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algn="ctr"/>
            <a:r>
              <a:rPr lang="pt-BR" sz="1200" b="1" dirty="0" smtClean="0"/>
              <a:t>PP</a:t>
            </a:r>
            <a:endParaRPr sz="1200" b="1" dirty="0"/>
          </a:p>
        </p:txBody>
      </p:sp>
      <p:sp>
        <p:nvSpPr>
          <p:cNvPr id="36" name="Google Shape;205;p21"/>
          <p:cNvSpPr/>
          <p:nvPr/>
        </p:nvSpPr>
        <p:spPr>
          <a:xfrm>
            <a:off x="4264095" y="2967794"/>
            <a:ext cx="504000" cy="540000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algn="ctr"/>
            <a:r>
              <a:rPr lang="pt-BR" sz="1200" b="1" dirty="0" smtClean="0"/>
              <a:t>I</a:t>
            </a:r>
            <a:endParaRPr sz="1200" b="1" dirty="0"/>
          </a:p>
        </p:txBody>
      </p:sp>
      <p:sp>
        <p:nvSpPr>
          <p:cNvPr id="37" name="Google Shape;205;p21"/>
          <p:cNvSpPr/>
          <p:nvPr/>
        </p:nvSpPr>
        <p:spPr>
          <a:xfrm>
            <a:off x="4264095" y="3561860"/>
            <a:ext cx="504000" cy="540000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algn="ctr"/>
            <a:r>
              <a:rPr lang="pt-BR" sz="1200" b="1" dirty="0" smtClean="0"/>
              <a:t>Q</a:t>
            </a:r>
            <a:endParaRPr sz="12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1419622"/>
            <a:ext cx="38164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Classificados: candidatos</a:t>
            </a:r>
            <a:r>
              <a:rPr kumimoji="0" lang="pt-BR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 que 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atingiram nota mínima no concurso e não foram eliminados conforme item 17 do Edital;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pt-B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ptos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Aprovados: classificados dentro dos limites estabelecidos </a:t>
            </a: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no Decreto nº 9.739/2019 </a:t>
            </a:r>
            <a:r>
              <a:rPr kumimoji="0" lang="pt-BR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para</a:t>
            </a:r>
            <a:r>
              <a:rPr kumimoji="0" lang="pt-BR" sz="13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 o quantitativo de vagas ofertadas mais os </a:t>
            </a:r>
            <a:r>
              <a:rPr lang="pt-BR" sz="1300" dirty="0" smtClean="0">
                <a:ea typeface="Aptos"/>
                <a:cs typeface="Times New Roman" pitchFamily="18" charset="0"/>
              </a:rPr>
              <a:t>e</a:t>
            </a:r>
            <a:r>
              <a:rPr kumimoji="0" lang="pt-BR" sz="13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mpatados</a:t>
            </a:r>
            <a:r>
              <a:rPr kumimoji="0" lang="pt-BR" sz="13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ptos"/>
                <a:cs typeface="Times New Roman" pitchFamily="18" charset="0"/>
              </a:rPr>
              <a:t>.</a:t>
            </a:r>
            <a:endParaRPr kumimoji="0" lang="pt-BR" sz="1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8" name="Imagem 37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sp>
        <p:nvSpPr>
          <p:cNvPr id="39" name="Google Shape;205;p21"/>
          <p:cNvSpPr/>
          <p:nvPr/>
        </p:nvSpPr>
        <p:spPr>
          <a:xfrm>
            <a:off x="4283968" y="4731990"/>
            <a:ext cx="4752528" cy="216024"/>
          </a:xfrm>
          <a:prstGeom prst="rect">
            <a:avLst/>
          </a:prstGeom>
          <a:solidFill>
            <a:srgbClr val="DADBF1"/>
          </a:solidFill>
          <a:ln>
            <a:noFill/>
          </a:ln>
        </p:spPr>
        <p:txBody>
          <a:bodyPr spcFirstLastPara="1" wrap="square" lIns="50344" tIns="50344" rIns="50344" bIns="50344" anchor="ctr" anchorCtr="0">
            <a:noAutofit/>
          </a:bodyPr>
          <a:lstStyle/>
          <a:p>
            <a:pPr lvl="0" algn="ctr">
              <a:lnSpc>
                <a:spcPct val="160869"/>
              </a:lnSpc>
              <a:buClr>
                <a:srgbClr val="272525"/>
              </a:buClr>
              <a:buSzPts val="1150"/>
            </a:pPr>
            <a:r>
              <a:rPr lang="pt-BR" sz="1050" b="1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Qualquer fração → arredonda para cima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3800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71550"/>
            <a:ext cx="74888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tângulo 24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Atendimento da reserva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91556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Quando não há candidato aprovado para alguma modalidade sorteada 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827584" y="1851670"/>
            <a:ext cx="3600400" cy="3096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72000" y="1851670"/>
            <a:ext cx="3744416" cy="30963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115616" y="221171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Segue a lista de classificação dos cargos no sorteio</a:t>
            </a:r>
          </a:p>
        </p:txBody>
      </p:sp>
      <p:pic>
        <p:nvPicPr>
          <p:cNvPr id="22" name="Imagem 21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pic>
        <p:nvPicPr>
          <p:cNvPr id="15" name="Imagem 14" descr="ChatGPT_Image_20_de_fev._de_2026__17_48_19-removebg-preview.png"/>
          <p:cNvPicPr>
            <a:picLocks noChangeAspect="1"/>
          </p:cNvPicPr>
          <p:nvPr/>
        </p:nvPicPr>
        <p:blipFill>
          <a:blip r:embed="rId5" cstate="print"/>
          <a:srcRect l="11225" t="27794" r="62525" b="25883"/>
          <a:stretch>
            <a:fillRect/>
          </a:stretch>
        </p:blipFill>
        <p:spPr>
          <a:xfrm>
            <a:off x="2211306" y="1303769"/>
            <a:ext cx="832957" cy="979949"/>
          </a:xfrm>
          <a:prstGeom prst="rect">
            <a:avLst/>
          </a:prstGeom>
        </p:spPr>
      </p:pic>
      <p:pic>
        <p:nvPicPr>
          <p:cNvPr id="16" name="Imagem 15" descr="ChatGPT_Image_20_de_fev._de_2026__17_48_19-removebg-preview.png"/>
          <p:cNvPicPr>
            <a:picLocks noChangeAspect="1"/>
          </p:cNvPicPr>
          <p:nvPr/>
        </p:nvPicPr>
        <p:blipFill>
          <a:blip r:embed="rId5" cstate="print"/>
          <a:srcRect l="37467" t="31201" r="37827" b="27108"/>
          <a:stretch>
            <a:fillRect/>
          </a:stretch>
        </p:blipFill>
        <p:spPr>
          <a:xfrm>
            <a:off x="6048164" y="1392619"/>
            <a:ext cx="792088" cy="891099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835696" y="2797217"/>
            <a:ext cx="14401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1º Cargo;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2º Cargo;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3º Cargo;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4º Cargo...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cxnSp>
        <p:nvCxnSpPr>
          <p:cNvPr id="28" name="Conector em curva 27"/>
          <p:cNvCxnSpPr/>
          <p:nvPr/>
        </p:nvCxnSpPr>
        <p:spPr>
          <a:xfrm>
            <a:off x="1835696" y="3075806"/>
            <a:ext cx="1152128" cy="432048"/>
          </a:xfrm>
          <a:prstGeom prst="curvedConnector3">
            <a:avLst>
              <a:gd name="adj1" fmla="val 1358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1835696" y="3435846"/>
            <a:ext cx="1152128" cy="432048"/>
          </a:xfrm>
          <a:prstGeom prst="curvedConnector3">
            <a:avLst>
              <a:gd name="adj1" fmla="val 1358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em curva 35"/>
          <p:cNvCxnSpPr/>
          <p:nvPr/>
        </p:nvCxnSpPr>
        <p:spPr>
          <a:xfrm>
            <a:off x="1835696" y="3867894"/>
            <a:ext cx="1152128" cy="432048"/>
          </a:xfrm>
          <a:prstGeom prst="curvedConnector3">
            <a:avLst>
              <a:gd name="adj1" fmla="val 13586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ta para a direita listrada 38"/>
          <p:cNvSpPr/>
          <p:nvPr/>
        </p:nvSpPr>
        <p:spPr>
          <a:xfrm>
            <a:off x="3995936" y="3939902"/>
            <a:ext cx="1080120" cy="720080"/>
          </a:xfrm>
          <a:prstGeom prst="stripedRightArrow">
            <a:avLst>
              <a:gd name="adj1" fmla="val 52309"/>
              <a:gd name="adj2" fmla="val 6731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4860032" y="228371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/>
                </a:solidFill>
              </a:rPr>
              <a:t>Conversão de Modalidade</a:t>
            </a:r>
          </a:p>
        </p:txBody>
      </p:sp>
      <p:pic>
        <p:nvPicPr>
          <p:cNvPr id="43" name="Imagem 42" descr="ChatGPT_Image_19_de_mar._de_2026__14_44_41-removebg-preview.pn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4645682" y="2499742"/>
            <a:ext cx="3670734" cy="24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3131840" y="3435846"/>
            <a:ext cx="5544616" cy="1008112"/>
          </a:xfrm>
          <a:prstGeom prst="rect">
            <a:avLst/>
          </a:prstGeom>
          <a:noFill/>
        </p:spPr>
        <p:txBody>
          <a:bodyPr vert="horz" lIns="68542" tIns="34273" rIns="68542" bIns="34273" numCol="1" spcCol="0" rtlCol="0" anchor="ctr">
            <a:no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800" i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Canal de contato dos candidatos</a:t>
            </a:r>
          </a:p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800" b="1" i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atendimento@copeve.ufmg.br</a:t>
            </a:r>
            <a:endParaRPr lang="pt-BR" b="1" i="1" spc="-112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584" y="987574"/>
            <a:ext cx="3851920" cy="208823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5040560" y="339502"/>
            <a:ext cx="42119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Abertura da Sessão Pública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43808" y="1290122"/>
            <a:ext cx="6300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500" dirty="0" smtClean="0"/>
              <a:t>	Sorteio</a:t>
            </a:r>
            <a:r>
              <a:rPr lang="pt-BR" sz="1500" b="1" dirty="0" smtClean="0"/>
              <a:t> </a:t>
            </a:r>
            <a:r>
              <a:rPr lang="pt-BR" sz="1500" dirty="0" smtClean="0"/>
              <a:t>de vagas reservadas do concurso público</a:t>
            </a:r>
          </a:p>
          <a:p>
            <a:pPr algn="r"/>
            <a:r>
              <a:rPr lang="pt-BR" sz="1500" b="1" dirty="0" smtClean="0"/>
              <a:t> Técnico-Administrativo em Educação da </a:t>
            </a:r>
          </a:p>
          <a:p>
            <a:pPr algn="r"/>
            <a:r>
              <a:rPr lang="pt-BR" sz="1500" b="1" dirty="0" smtClean="0"/>
              <a:t>Universidade Federal de Minas Gerais – UFMG</a:t>
            </a:r>
            <a:r>
              <a:rPr lang="pt-BR" sz="1500" dirty="0" smtClean="0"/>
              <a:t> </a:t>
            </a:r>
          </a:p>
          <a:p>
            <a:pPr algn="r"/>
            <a:endParaRPr lang="pt-BR" sz="1500" i="1" dirty="0" smtClean="0"/>
          </a:p>
          <a:p>
            <a:pPr algn="r"/>
            <a:r>
              <a:rPr lang="pt-BR" sz="1500" dirty="0" smtClean="0"/>
              <a:t>Edital nº 3.428/2025</a:t>
            </a:r>
          </a:p>
          <a:p>
            <a:pPr algn="r"/>
            <a:endParaRPr lang="pt-BR" sz="1500" dirty="0"/>
          </a:p>
        </p:txBody>
      </p:sp>
      <p:sp>
        <p:nvSpPr>
          <p:cNvPr id="21" name="Retângulo 20"/>
          <p:cNvSpPr/>
          <p:nvPr/>
        </p:nvSpPr>
        <p:spPr>
          <a:xfrm>
            <a:off x="0" y="2571750"/>
            <a:ext cx="9144000" cy="42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2715766"/>
            <a:ext cx="9144000" cy="242773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2859782"/>
            <a:ext cx="262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Reitor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Prof. Alessandro Fernandes Moreira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/>
            </a:r>
            <a:br>
              <a:rPr lang="pt-BR" sz="1200" dirty="0" smtClean="0">
                <a:solidFill>
                  <a:schemeClr val="bg1"/>
                </a:solidFill>
              </a:rPr>
            </a:br>
            <a:r>
              <a:rPr lang="pt-BR" sz="1200" b="1" dirty="0" err="1" smtClean="0">
                <a:solidFill>
                  <a:schemeClr val="bg1"/>
                </a:solidFill>
              </a:rPr>
              <a:t>Vice-Reitora</a:t>
            </a:r>
            <a:endParaRPr lang="pt-BR" sz="1200" b="1" dirty="0" smtClean="0">
              <a:solidFill>
                <a:schemeClr val="bg1"/>
              </a:solidFill>
            </a:endParaRPr>
          </a:p>
          <a:p>
            <a:r>
              <a:rPr lang="pt-BR" sz="1200" dirty="0" err="1" smtClean="0">
                <a:solidFill>
                  <a:schemeClr val="bg1"/>
                </a:solidFill>
              </a:rPr>
              <a:t>Profa</a:t>
            </a:r>
            <a:r>
              <a:rPr lang="pt-BR" sz="1200" dirty="0" smtClean="0">
                <a:solidFill>
                  <a:schemeClr val="bg1"/>
                </a:solidFill>
              </a:rPr>
              <a:t>. </a:t>
            </a:r>
            <a:r>
              <a:rPr lang="pt-BR" sz="1200" dirty="0" err="1" smtClean="0">
                <a:solidFill>
                  <a:schemeClr val="bg1"/>
                </a:solidFill>
              </a:rPr>
              <a:t>Alamanda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Kfoury</a:t>
            </a:r>
            <a:r>
              <a:rPr lang="pt-BR" sz="1200" dirty="0" smtClean="0">
                <a:solidFill>
                  <a:schemeClr val="bg1"/>
                </a:solidFill>
              </a:rPr>
              <a:t> Pereira</a:t>
            </a:r>
          </a:p>
          <a:p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11760" y="278777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Pró-Reitora de Recursos Humanos</a:t>
            </a:r>
          </a:p>
          <a:p>
            <a:r>
              <a:rPr lang="pt-BR" sz="1200" dirty="0" err="1" smtClean="0">
                <a:solidFill>
                  <a:schemeClr val="bg1"/>
                </a:solidFill>
              </a:rPr>
              <a:t>Profa</a:t>
            </a:r>
            <a:r>
              <a:rPr lang="pt-BR" sz="1200" dirty="0" smtClean="0">
                <a:solidFill>
                  <a:schemeClr val="bg1"/>
                </a:solidFill>
              </a:rPr>
              <a:t>. Carla Aparecida </a:t>
            </a:r>
            <a:r>
              <a:rPr lang="pt-BR" sz="1200" dirty="0" err="1" smtClean="0">
                <a:solidFill>
                  <a:schemeClr val="bg1"/>
                </a:solidFill>
              </a:rPr>
              <a:t>Spagnol</a:t>
            </a: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/>
            </a:r>
            <a:br>
              <a:rPr lang="pt-BR" sz="1200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</a:rPr>
              <a:t>Pró-Reitora Adjunta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Dra. </a:t>
            </a:r>
            <a:r>
              <a:rPr lang="pt-BR" sz="1200" dirty="0" err="1" smtClean="0">
                <a:solidFill>
                  <a:schemeClr val="bg1"/>
                </a:solidFill>
              </a:rPr>
              <a:t>Leônor</a:t>
            </a:r>
            <a:r>
              <a:rPr lang="pt-BR" sz="1200" dirty="0" smtClean="0">
                <a:solidFill>
                  <a:schemeClr val="bg1"/>
                </a:solidFill>
              </a:rPr>
              <a:t> Gonçalves</a:t>
            </a:r>
          </a:p>
          <a:p>
            <a:endParaRPr lang="pt-BR" sz="1200" b="1" dirty="0" smtClean="0">
              <a:solidFill>
                <a:schemeClr val="bg1"/>
              </a:solidFill>
            </a:endParaRPr>
          </a:p>
          <a:p>
            <a:r>
              <a:rPr lang="pt-BR" sz="1200" b="1" dirty="0" smtClean="0">
                <a:solidFill>
                  <a:schemeClr val="bg1"/>
                </a:solidFill>
              </a:rPr>
              <a:t>Diretor do Departamento de Desenvolvimento de Recursos Humanos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1200" dirty="0" err="1" smtClean="0">
                <a:solidFill>
                  <a:schemeClr val="bg1"/>
                </a:solidFill>
              </a:rPr>
              <a:t>Kildrei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Alcantara</a:t>
            </a:r>
            <a:r>
              <a:rPr lang="pt-BR" sz="1200" dirty="0" smtClean="0">
                <a:solidFill>
                  <a:schemeClr val="bg1"/>
                </a:solidFill>
              </a:rPr>
              <a:t> Neri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/>
            </a:r>
            <a:br>
              <a:rPr lang="pt-BR" sz="1200" dirty="0" smtClean="0">
                <a:solidFill>
                  <a:schemeClr val="bg1"/>
                </a:solidFill>
              </a:rPr>
            </a:br>
            <a:r>
              <a:rPr lang="pt-BR" sz="1200" b="1" dirty="0" smtClean="0">
                <a:solidFill>
                  <a:schemeClr val="bg1"/>
                </a:solidFill>
              </a:rPr>
              <a:t>Vice-Diretora</a:t>
            </a:r>
          </a:p>
          <a:p>
            <a:r>
              <a:rPr lang="pt-BR" sz="1200" dirty="0" err="1" smtClean="0">
                <a:solidFill>
                  <a:schemeClr val="bg1"/>
                </a:solidFill>
              </a:rPr>
              <a:t>Byanka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Karolyne</a:t>
            </a:r>
            <a:r>
              <a:rPr lang="pt-BR" sz="1200" dirty="0" smtClean="0">
                <a:solidFill>
                  <a:schemeClr val="bg1"/>
                </a:solidFill>
              </a:rPr>
              <a:t> Dias da Silva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156176" y="2787774"/>
            <a:ext cx="2987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Organização do Concurso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Comissão Permanente do Vestibular -  COPEVE/UFMG</a:t>
            </a:r>
          </a:p>
          <a:p>
            <a:endParaRPr lang="pt-BR" sz="1200" b="1" dirty="0" smtClean="0">
              <a:solidFill>
                <a:schemeClr val="bg1"/>
              </a:solidFill>
            </a:endParaRPr>
          </a:p>
          <a:p>
            <a:r>
              <a:rPr lang="pt-BR" sz="1200" b="1" dirty="0" smtClean="0">
                <a:solidFill>
                  <a:schemeClr val="bg1"/>
                </a:solidFill>
              </a:rPr>
              <a:t>Transmissão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Coordenadoria de Assuntos Comunitários - CAC/UFMG </a:t>
            </a:r>
          </a:p>
          <a:p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b="1" dirty="0" smtClean="0">
                <a:solidFill>
                  <a:schemeClr val="bg1"/>
                </a:solidFill>
              </a:rPr>
              <a:t>Apoio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Centro de Comunicação - </a:t>
            </a:r>
            <a:r>
              <a:rPr lang="pt-BR" sz="1200" dirty="0" err="1" smtClean="0">
                <a:solidFill>
                  <a:schemeClr val="bg1"/>
                </a:solidFill>
              </a:rPr>
              <a:t>Cedecom</a:t>
            </a:r>
            <a:r>
              <a:rPr lang="pt-BR" sz="1200" dirty="0" smtClean="0">
                <a:solidFill>
                  <a:schemeClr val="bg1"/>
                </a:solidFill>
              </a:rPr>
              <a:t>/UFMG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22" name="Imagem 21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  <a:cs typeface="Calibri" panose="020F0502020204030204" pitchFamily="34" charset="0"/>
              </a:rPr>
              <a:t>Programação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51520" y="843558"/>
            <a:ext cx="4968552" cy="646331"/>
            <a:chOff x="251520" y="843558"/>
            <a:chExt cx="4968552" cy="646331"/>
          </a:xfrm>
        </p:grpSpPr>
        <p:sp>
          <p:nvSpPr>
            <p:cNvPr id="13" name="CaixaDeTexto 12"/>
            <p:cNvSpPr txBox="1"/>
            <p:nvPr/>
          </p:nvSpPr>
          <p:spPr>
            <a:xfrm>
              <a:off x="251520" y="843558"/>
              <a:ext cx="6480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01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899592" y="914695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899592" y="997446"/>
              <a:ext cx="432048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Legislação e política adotada pela UFMG;</a:t>
              </a:r>
              <a:endParaRPr lang="pt-BR" sz="15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55576" y="1417881"/>
            <a:ext cx="4968552" cy="581057"/>
            <a:chOff x="755576" y="1417881"/>
            <a:chExt cx="4968552" cy="581057"/>
          </a:xfrm>
        </p:grpSpPr>
        <p:sp>
          <p:nvSpPr>
            <p:cNvPr id="16" name="CaixaDeTexto 15"/>
            <p:cNvSpPr txBox="1"/>
            <p:nvPr/>
          </p:nvSpPr>
          <p:spPr>
            <a:xfrm>
              <a:off x="755576" y="1417881"/>
              <a:ext cx="64807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02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1403648" y="1456381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1403648" y="1539132"/>
              <a:ext cx="432048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Distribuição inicial das vagas;</a:t>
              </a:r>
              <a:endParaRPr lang="pt-BR" sz="15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187624" y="2065953"/>
            <a:ext cx="4968552" cy="581057"/>
            <a:chOff x="1187624" y="2065953"/>
            <a:chExt cx="4968552" cy="581057"/>
          </a:xfrm>
        </p:grpSpPr>
        <p:sp>
          <p:nvSpPr>
            <p:cNvPr id="18" name="CaixaDeTexto 17"/>
            <p:cNvSpPr txBox="1"/>
            <p:nvPr/>
          </p:nvSpPr>
          <p:spPr>
            <a:xfrm>
              <a:off x="1187624" y="2065953"/>
              <a:ext cx="64807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03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1835696" y="2104453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ângulo 25"/>
            <p:cNvSpPr/>
            <p:nvPr/>
          </p:nvSpPr>
          <p:spPr>
            <a:xfrm>
              <a:off x="1835696" y="2187204"/>
              <a:ext cx="432048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Metodologia;</a:t>
              </a:r>
              <a:endParaRPr lang="pt-BR" sz="1500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691680" y="2709032"/>
            <a:ext cx="4968552" cy="581057"/>
            <a:chOff x="1691680" y="2709032"/>
            <a:chExt cx="4968552" cy="581057"/>
          </a:xfrm>
        </p:grpSpPr>
        <p:sp>
          <p:nvSpPr>
            <p:cNvPr id="20" name="CaixaDeTexto 19"/>
            <p:cNvSpPr txBox="1"/>
            <p:nvPr/>
          </p:nvSpPr>
          <p:spPr>
            <a:xfrm>
              <a:off x="1691680" y="2709032"/>
              <a:ext cx="64807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04</a:t>
              </a: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2339752" y="2747532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2339752" y="2830283"/>
              <a:ext cx="432048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Sorteio;</a:t>
              </a:r>
              <a:endParaRPr lang="pt-BR" sz="1500" dirty="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2123728" y="3290089"/>
            <a:ext cx="4968552" cy="581057"/>
            <a:chOff x="2123728" y="3290089"/>
            <a:chExt cx="4968552" cy="581057"/>
          </a:xfrm>
        </p:grpSpPr>
        <p:sp>
          <p:nvSpPr>
            <p:cNvPr id="22" name="CaixaDeTexto 21"/>
            <p:cNvSpPr txBox="1"/>
            <p:nvPr/>
          </p:nvSpPr>
          <p:spPr>
            <a:xfrm>
              <a:off x="2123728" y="3290089"/>
              <a:ext cx="64807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05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2771800" y="3328589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 27"/>
            <p:cNvSpPr/>
            <p:nvPr/>
          </p:nvSpPr>
          <p:spPr>
            <a:xfrm>
              <a:off x="2771800" y="3411340"/>
              <a:ext cx="432048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Distribuição final das vagas;</a:t>
              </a:r>
              <a:endParaRPr lang="pt-BR" sz="15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555776" y="3861160"/>
            <a:ext cx="5688632" cy="581057"/>
            <a:chOff x="2555776" y="3861160"/>
            <a:chExt cx="5688632" cy="581057"/>
          </a:xfrm>
        </p:grpSpPr>
        <p:sp>
          <p:nvSpPr>
            <p:cNvPr id="29" name="CaixaDeTexto 28"/>
            <p:cNvSpPr txBox="1"/>
            <p:nvPr/>
          </p:nvSpPr>
          <p:spPr>
            <a:xfrm>
              <a:off x="2555776" y="3861160"/>
              <a:ext cx="64807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433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pt-BR" sz="2400" b="1" spc="-112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Microsoft YaHei" pitchFamily="34" charset="-122"/>
                  <a:cs typeface="Calibri" panose="020F0502020204030204" pitchFamily="34" charset="0"/>
                </a:rPr>
                <a:t>06</a:t>
              </a:r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3203848" y="3938161"/>
              <a:ext cx="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ângulo 30"/>
            <p:cNvSpPr/>
            <p:nvPr/>
          </p:nvSpPr>
          <p:spPr>
            <a:xfrm>
              <a:off x="3203848" y="4020912"/>
              <a:ext cx="504056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1500" dirty="0" smtClean="0"/>
                <a:t>Homologação do resultado final.</a:t>
              </a:r>
              <a:endParaRPr lang="pt-BR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5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251520" y="1947681"/>
            <a:ext cx="4752528" cy="936104"/>
            <a:chOff x="251520" y="1947681"/>
            <a:chExt cx="4752528" cy="936104"/>
          </a:xfrm>
        </p:grpSpPr>
        <p:sp>
          <p:nvSpPr>
            <p:cNvPr id="21" name="Retângulo 20"/>
            <p:cNvSpPr/>
            <p:nvPr/>
          </p:nvSpPr>
          <p:spPr>
            <a:xfrm>
              <a:off x="251520" y="1947681"/>
              <a:ext cx="135632" cy="9361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3528" y="1947681"/>
              <a:ext cx="468052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23528" y="1956777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tx2"/>
                  </a:solidFill>
                </a:rPr>
                <a:t>Lei nº 15.142/2025 e Decreto nº 9.508/2018</a:t>
              </a:r>
            </a:p>
            <a:p>
              <a:pPr algn="ctr"/>
              <a:r>
                <a:rPr lang="pt-BR" sz="1200" dirty="0" smtClean="0">
                  <a:solidFill>
                    <a:schemeClr val="tx2"/>
                  </a:solidFill>
                </a:rPr>
                <a:t>Reserva </a:t>
              </a:r>
              <a:r>
                <a:rPr lang="pt-BR" sz="1200" b="1" dirty="0" smtClean="0">
                  <a:solidFill>
                    <a:schemeClr val="tx2"/>
                  </a:solidFill>
                </a:rPr>
                <a:t>30%</a:t>
              </a:r>
              <a:r>
                <a:rPr lang="pt-BR" sz="1200" dirty="0" smtClean="0">
                  <a:solidFill>
                    <a:schemeClr val="tx2"/>
                  </a:solidFill>
                </a:rPr>
                <a:t> das vagas em concursos federais para pessoas pretas, pardas, indígenas e quilombolas e, no mínimo, </a:t>
              </a:r>
              <a:r>
                <a:rPr lang="pt-BR" sz="1200" b="1" dirty="0" smtClean="0">
                  <a:solidFill>
                    <a:schemeClr val="tx2"/>
                  </a:solidFill>
                </a:rPr>
                <a:t>5%</a:t>
              </a:r>
              <a:r>
                <a:rPr lang="pt-BR" sz="1200" dirty="0" smtClean="0">
                  <a:solidFill>
                    <a:schemeClr val="tx2"/>
                  </a:solidFill>
                </a:rPr>
                <a:t> para pessoas com deficiência, respectivamente.</a:t>
              </a: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251520" y="915566"/>
            <a:ext cx="135632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 smtClean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915566"/>
            <a:ext cx="46805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 smtClean="0">
              <a:solidFill>
                <a:schemeClr val="tx2"/>
              </a:solidFill>
            </a:endParaRPr>
          </a:p>
        </p:txBody>
      </p:sp>
      <p:pic>
        <p:nvPicPr>
          <p:cNvPr id="5" name="Imagem 4" descr="7kcUrJfBI6yZ6YhG_Mr-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23528" y="1061323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Objetivos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</a:rPr>
              <a:t>Garantir a transparência e isonomia, bem como  respeitar os percentuais legais de reserva de vagas. 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51520" y="2979796"/>
            <a:ext cx="4752528" cy="936104"/>
            <a:chOff x="251520" y="2979796"/>
            <a:chExt cx="4752528" cy="936104"/>
          </a:xfrm>
        </p:grpSpPr>
        <p:sp>
          <p:nvSpPr>
            <p:cNvPr id="22" name="Retângulo 21"/>
            <p:cNvSpPr/>
            <p:nvPr/>
          </p:nvSpPr>
          <p:spPr>
            <a:xfrm>
              <a:off x="251520" y="2979796"/>
              <a:ext cx="135632" cy="9361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23528" y="2979796"/>
              <a:ext cx="468052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3528" y="3075806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tx2"/>
                  </a:solidFill>
                </a:rPr>
                <a:t>Decreto nº 12.536/2025 e IN Conjunta nº 261/2025</a:t>
              </a:r>
            </a:p>
            <a:p>
              <a:pPr algn="ctr"/>
              <a:r>
                <a:rPr lang="pt-BR" sz="1200" dirty="0" smtClean="0">
                  <a:solidFill>
                    <a:schemeClr val="tx2"/>
                  </a:solidFill>
                </a:rPr>
                <a:t>Regulamentam a Lei nº 15.142/2025  e disciplinam a aplicação das reservas no âmbito federal em múltiplas hipóteses.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51520" y="4011910"/>
            <a:ext cx="4752528" cy="936104"/>
            <a:chOff x="251520" y="4011910"/>
            <a:chExt cx="4752528" cy="936104"/>
          </a:xfrm>
        </p:grpSpPr>
        <p:sp>
          <p:nvSpPr>
            <p:cNvPr id="23" name="Retângulo 22"/>
            <p:cNvSpPr/>
            <p:nvPr/>
          </p:nvSpPr>
          <p:spPr>
            <a:xfrm>
              <a:off x="251520" y="4011910"/>
              <a:ext cx="135632" cy="9361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23528" y="4011910"/>
              <a:ext cx="468052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23528" y="4157667"/>
              <a:ext cx="46805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tx2"/>
                  </a:solidFill>
                </a:rPr>
                <a:t>Edital nº 3.428/2025</a:t>
              </a:r>
            </a:p>
            <a:p>
              <a:pPr algn="ctr"/>
              <a:r>
                <a:rPr lang="pt-BR" sz="1200" dirty="0" smtClean="0">
                  <a:solidFill>
                    <a:schemeClr val="tx2"/>
                  </a:solidFill>
                </a:rPr>
                <a:t>Concurso TAE/UFMG, retificado pelo Edital nº 82, de 15 de janeiro de 2026.</a:t>
              </a:r>
              <a:endParaRPr lang="pt-BR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0" y="0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Objetivo e Base Legal</a:t>
            </a:r>
          </a:p>
        </p:txBody>
      </p:sp>
      <p:pic>
        <p:nvPicPr>
          <p:cNvPr id="24" name="Imagem 23" descr="DRH-PRORH - fundo transparente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96;p15" descr="preencoded.png"/>
          <p:cNvPicPr preferRelativeResize="0"/>
          <p:nvPr/>
        </p:nvPicPr>
        <p:blipFill rotWithShape="1">
          <a:blip r:embed="rId3" cstate="print">
            <a:alphaModFix/>
            <a:lum/>
          </a:blip>
          <a:srcRect/>
          <a:stretch/>
        </p:blipFill>
        <p:spPr>
          <a:xfrm>
            <a:off x="395536" y="1419622"/>
            <a:ext cx="1450535" cy="14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99;p15" descr="preencoded.png"/>
          <p:cNvPicPr preferRelativeResize="0"/>
          <p:nvPr/>
        </p:nvPicPr>
        <p:blipFill rotWithShape="1">
          <a:blip r:embed="rId4" cstate="print">
            <a:alphaModFix/>
            <a:lum/>
          </a:blip>
          <a:srcRect/>
          <a:stretch/>
        </p:blipFill>
        <p:spPr>
          <a:xfrm>
            <a:off x="5148064" y="1419622"/>
            <a:ext cx="1450535" cy="14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02;p15" descr="preencoded.png"/>
          <p:cNvPicPr preferRelativeResize="0"/>
          <p:nvPr/>
        </p:nvPicPr>
        <p:blipFill rotWithShape="1">
          <a:blip r:embed="rId5" cstate="print">
            <a:alphaModFix/>
            <a:lum/>
          </a:blip>
          <a:srcRect/>
          <a:stretch/>
        </p:blipFill>
        <p:spPr>
          <a:xfrm>
            <a:off x="2843808" y="1419622"/>
            <a:ext cx="1450535" cy="149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5;p15" descr="preencoded.png"/>
          <p:cNvPicPr preferRelativeResize="0"/>
          <p:nvPr/>
        </p:nvPicPr>
        <p:blipFill rotWithShape="1">
          <a:blip r:embed="rId6" cstate="print">
            <a:alphaModFix/>
            <a:lum/>
          </a:blip>
          <a:srcRect/>
          <a:stretch/>
        </p:blipFill>
        <p:spPr>
          <a:xfrm>
            <a:off x="7452320" y="1419622"/>
            <a:ext cx="1450535" cy="149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tângulo 2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Percentuais de reserva de vaga</a:t>
            </a:r>
          </a:p>
        </p:txBody>
      </p:sp>
      <p:sp>
        <p:nvSpPr>
          <p:cNvPr id="26" name="Google Shape;95;p15"/>
          <p:cNvSpPr/>
          <p:nvPr/>
        </p:nvSpPr>
        <p:spPr>
          <a:xfrm>
            <a:off x="790292" y="1962132"/>
            <a:ext cx="829380" cy="24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900"/>
              <a:buFont typeface="Inter"/>
              <a:buNone/>
            </a:pPr>
            <a:r>
              <a:rPr lang="en-US" sz="2900" b="1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25%</a:t>
            </a:r>
            <a:endParaRPr sz="2900" b="0" i="0" u="none" strike="noStrike" cap="none" dirty="0"/>
          </a:p>
        </p:txBody>
      </p:sp>
      <p:sp>
        <p:nvSpPr>
          <p:cNvPr id="28" name="Google Shape;97;p15"/>
          <p:cNvSpPr/>
          <p:nvPr/>
        </p:nvSpPr>
        <p:spPr>
          <a:xfrm>
            <a:off x="323528" y="3003798"/>
            <a:ext cx="1656184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Pretos</a:t>
            </a:r>
            <a:r>
              <a:rPr lang="en-US" sz="145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e </a:t>
            </a: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Pardos</a:t>
            </a:r>
            <a:endParaRPr sz="1450" i="0" u="none" strike="noStrike" cap="none" dirty="0"/>
          </a:p>
        </p:txBody>
      </p:sp>
      <p:sp>
        <p:nvSpPr>
          <p:cNvPr id="29" name="Google Shape;98;p15"/>
          <p:cNvSpPr/>
          <p:nvPr/>
        </p:nvSpPr>
        <p:spPr>
          <a:xfrm>
            <a:off x="5327654" y="1962132"/>
            <a:ext cx="1189420" cy="24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900"/>
              <a:buFont typeface="Inter"/>
              <a:buNone/>
            </a:pPr>
            <a:r>
              <a:rPr lang="en-US" sz="2900" b="1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3%</a:t>
            </a:r>
            <a:endParaRPr sz="2900" b="0" i="0" u="none" strike="noStrike" cap="none" dirty="0"/>
          </a:p>
        </p:txBody>
      </p:sp>
      <p:sp>
        <p:nvSpPr>
          <p:cNvPr id="31" name="Google Shape;100;p15"/>
          <p:cNvSpPr/>
          <p:nvPr/>
        </p:nvSpPr>
        <p:spPr>
          <a:xfrm>
            <a:off x="5292080" y="3003798"/>
            <a:ext cx="1208715" cy="15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Indígenas</a:t>
            </a:r>
            <a:endParaRPr sz="1450" i="0" u="none" strike="noStrike" cap="none" dirty="0"/>
          </a:p>
        </p:txBody>
      </p:sp>
      <p:sp>
        <p:nvSpPr>
          <p:cNvPr id="32" name="Google Shape;101;p15"/>
          <p:cNvSpPr/>
          <p:nvPr/>
        </p:nvSpPr>
        <p:spPr>
          <a:xfrm>
            <a:off x="2986965" y="1962132"/>
            <a:ext cx="1189420" cy="24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900"/>
              <a:buFont typeface="Inter"/>
              <a:buNone/>
            </a:pPr>
            <a:r>
              <a:rPr lang="en-US" sz="2900" b="1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2%</a:t>
            </a:r>
            <a:endParaRPr sz="2900" b="0" i="0" u="none" strike="noStrike" cap="none" dirty="0"/>
          </a:p>
        </p:txBody>
      </p:sp>
      <p:sp>
        <p:nvSpPr>
          <p:cNvPr id="34" name="Google Shape;103;p15"/>
          <p:cNvSpPr/>
          <p:nvPr/>
        </p:nvSpPr>
        <p:spPr>
          <a:xfrm>
            <a:off x="2987824" y="3003798"/>
            <a:ext cx="1208715" cy="15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Quilombolas</a:t>
            </a:r>
            <a:endParaRPr sz="1450" i="0" u="none" strike="noStrike" cap="none" dirty="0"/>
          </a:p>
        </p:txBody>
      </p:sp>
      <p:sp>
        <p:nvSpPr>
          <p:cNvPr id="35" name="Google Shape;104;p15"/>
          <p:cNvSpPr/>
          <p:nvPr/>
        </p:nvSpPr>
        <p:spPr>
          <a:xfrm>
            <a:off x="7668344" y="1962132"/>
            <a:ext cx="1189420" cy="24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900"/>
              <a:buFont typeface="Inter"/>
              <a:buNone/>
            </a:pPr>
            <a:r>
              <a:rPr lang="en-US" sz="2900" b="1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5%</a:t>
            </a:r>
            <a:endParaRPr sz="2900" b="0" i="0" u="none" strike="noStrike" cap="none" dirty="0"/>
          </a:p>
        </p:txBody>
      </p:sp>
      <p:sp>
        <p:nvSpPr>
          <p:cNvPr id="37" name="Google Shape;106;p15"/>
          <p:cNvSpPr/>
          <p:nvPr/>
        </p:nvSpPr>
        <p:spPr>
          <a:xfrm>
            <a:off x="7488198" y="3003798"/>
            <a:ext cx="1476290" cy="15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Pessoas</a:t>
            </a:r>
            <a:r>
              <a:rPr lang="en-US" sz="145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com </a:t>
            </a:r>
            <a:r>
              <a:rPr lang="en-US" sz="145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Deficiência</a:t>
            </a:r>
            <a:endParaRPr sz="1450" i="0" u="none" strike="noStrike" cap="none" dirty="0"/>
          </a:p>
        </p:txBody>
      </p:sp>
      <p:sp>
        <p:nvSpPr>
          <p:cNvPr id="38" name="Google Shape;108;p15"/>
          <p:cNvSpPr/>
          <p:nvPr/>
        </p:nvSpPr>
        <p:spPr>
          <a:xfrm>
            <a:off x="683568" y="3507854"/>
            <a:ext cx="2520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Inter"/>
              <a:buNone/>
            </a:pPr>
            <a:r>
              <a:rPr lang="en-US" sz="1200" b="1" i="0" u="none" strike="noStrike" cap="none" dirty="0" err="1">
                <a:solidFill>
                  <a:schemeClr val="accent1"/>
                </a:solidFill>
                <a:ea typeface="Inter"/>
                <a:cs typeface="Inter"/>
                <a:sym typeface="Inter"/>
              </a:rPr>
              <a:t>Critérios</a:t>
            </a:r>
            <a:r>
              <a:rPr lang="en-US" sz="1200" b="1" i="0" u="none" strike="noStrike" cap="none" dirty="0">
                <a:solidFill>
                  <a:schemeClr val="accent1"/>
                </a:solidFill>
                <a:ea typeface="Inter"/>
                <a:cs typeface="Inter"/>
                <a:sym typeface="Inter"/>
              </a:rPr>
              <a:t> de </a:t>
            </a:r>
            <a:r>
              <a:rPr lang="en-US" sz="1200" b="1" i="0" u="none" strike="noStrike" cap="none" dirty="0" err="1">
                <a:solidFill>
                  <a:schemeClr val="accent1"/>
                </a:solidFill>
                <a:ea typeface="Inter"/>
                <a:cs typeface="Inter"/>
                <a:sym typeface="Inter"/>
              </a:rPr>
              <a:t>Arredondamento</a:t>
            </a:r>
            <a:endParaRPr sz="1200" b="0" i="0" u="none" strike="noStrike" cap="none" dirty="0">
              <a:solidFill>
                <a:schemeClr val="accent1"/>
              </a:solidFill>
            </a:endParaRPr>
          </a:p>
        </p:txBody>
      </p:sp>
      <p:sp>
        <p:nvSpPr>
          <p:cNvPr id="39" name="Google Shape;109;p15"/>
          <p:cNvSpPr/>
          <p:nvPr/>
        </p:nvSpPr>
        <p:spPr>
          <a:xfrm>
            <a:off x="743556" y="3867894"/>
            <a:ext cx="25323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PP,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Indígenas</a:t>
            </a:r>
            <a:r>
              <a:rPr lang="en-US" sz="1200" b="1" i="0" u="none" strike="noStrike" cap="none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e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Quilombolas</a:t>
            </a:r>
            <a:endParaRPr sz="1200" b="0" i="0" u="none" strike="noStrike" cap="none" dirty="0"/>
          </a:p>
        </p:txBody>
      </p:sp>
      <p:sp>
        <p:nvSpPr>
          <p:cNvPr id="40" name="Google Shape;110;p15"/>
          <p:cNvSpPr/>
          <p:nvPr/>
        </p:nvSpPr>
        <p:spPr>
          <a:xfrm>
            <a:off x="759012" y="4136750"/>
            <a:ext cx="4173028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150"/>
              <a:buFont typeface="Inter"/>
              <a:buNone/>
            </a:pP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Fração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igual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ou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maior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que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0,5 →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arredonda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para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cima</a:t>
            </a:r>
            <a:endParaRPr sz="1200" b="0" i="0" u="none" strike="noStrike" cap="none" dirty="0"/>
          </a:p>
        </p:txBody>
      </p:sp>
      <p:sp>
        <p:nvSpPr>
          <p:cNvPr id="41" name="Google Shape;111;p15"/>
          <p:cNvSpPr/>
          <p:nvPr/>
        </p:nvSpPr>
        <p:spPr>
          <a:xfrm>
            <a:off x="755576" y="4515966"/>
            <a:ext cx="3168352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150"/>
              <a:buFont typeface="Inter"/>
              <a:buNone/>
            </a:pPr>
            <a:r>
              <a:rPr lang="en-US" sz="1200" b="1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Exemplo</a:t>
            </a:r>
            <a:r>
              <a:rPr lang="en-US" sz="1200" b="1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:</a:t>
            </a:r>
            <a:r>
              <a:rPr lang="en-US" sz="1200" b="0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8,5 </a:t>
            </a:r>
            <a:r>
              <a:rPr lang="en-US" sz="1200" b="0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vagas</a:t>
            </a:r>
            <a:r>
              <a:rPr lang="en-US" sz="1200" b="0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→ 9 </a:t>
            </a:r>
            <a:r>
              <a:rPr lang="en-US" sz="1200" b="0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vagas</a:t>
            </a:r>
            <a:endParaRPr sz="1200" b="0" i="1" u="none" strike="noStrike" cap="none" dirty="0"/>
          </a:p>
        </p:txBody>
      </p:sp>
      <p:sp>
        <p:nvSpPr>
          <p:cNvPr id="42" name="Google Shape;112;p15"/>
          <p:cNvSpPr/>
          <p:nvPr/>
        </p:nvSpPr>
        <p:spPr>
          <a:xfrm>
            <a:off x="5076056" y="3867894"/>
            <a:ext cx="22449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Pessoas</a:t>
            </a:r>
            <a:r>
              <a:rPr lang="en-US" sz="1200" b="1" i="0" u="none" strike="noStrike" cap="none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com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Deficiência</a:t>
            </a:r>
            <a:endParaRPr sz="1200" b="0" i="0" u="none" strike="noStrike" cap="none" dirty="0"/>
          </a:p>
        </p:txBody>
      </p:sp>
      <p:sp>
        <p:nvSpPr>
          <p:cNvPr id="43" name="Google Shape;113;p15"/>
          <p:cNvSpPr/>
          <p:nvPr/>
        </p:nvSpPr>
        <p:spPr>
          <a:xfrm>
            <a:off x="5076056" y="4136750"/>
            <a:ext cx="4139952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0869"/>
              </a:lnSpc>
              <a:buClr>
                <a:srgbClr val="272525"/>
              </a:buClr>
              <a:buSzPts val="1150"/>
            </a:pP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Qualquer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fração</a:t>
            </a:r>
            <a:r>
              <a:rPr lang="en-US" sz="120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→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arredonda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0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para</a:t>
            </a:r>
            <a:r>
              <a:rPr lang="en-US" sz="1200" b="0" i="0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dirty="0" err="1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cima</a:t>
            </a:r>
            <a:r>
              <a:rPr lang="en-US" sz="1200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.</a:t>
            </a:r>
            <a:endParaRPr sz="1200" b="0" i="0" u="none" strike="noStrike" cap="none" dirty="0"/>
          </a:p>
        </p:txBody>
      </p:sp>
      <p:sp>
        <p:nvSpPr>
          <p:cNvPr id="44" name="Google Shape;114;p15"/>
          <p:cNvSpPr/>
          <p:nvPr/>
        </p:nvSpPr>
        <p:spPr>
          <a:xfrm>
            <a:off x="5076056" y="4515966"/>
            <a:ext cx="2736304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86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150"/>
              <a:buFont typeface="Inter"/>
              <a:buNone/>
            </a:pPr>
            <a:r>
              <a:rPr lang="en-US" sz="1200" b="1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Exemplo</a:t>
            </a:r>
            <a:r>
              <a:rPr lang="en-US" sz="1200" b="1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:</a:t>
            </a:r>
            <a:r>
              <a:rPr lang="en-US" sz="1200" b="0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1200" b="0" i="1" u="none" strike="noStrike" cap="none" dirty="0" smtClean="0">
                <a:solidFill>
                  <a:srgbClr val="272525"/>
                </a:solidFill>
                <a:ea typeface="Inter"/>
                <a:cs typeface="Inter"/>
                <a:sym typeface="Inter"/>
              </a:rPr>
              <a:t>1,1 </a:t>
            </a:r>
            <a:r>
              <a:rPr lang="en-US" sz="1200" b="0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vagas</a:t>
            </a:r>
            <a:r>
              <a:rPr lang="en-US" sz="1200" b="0" i="1" u="none" strike="noStrike" cap="none" dirty="0">
                <a:solidFill>
                  <a:srgbClr val="272525"/>
                </a:solidFill>
                <a:ea typeface="Inter"/>
                <a:cs typeface="Inter"/>
                <a:sym typeface="Inter"/>
              </a:rPr>
              <a:t> → 2 </a:t>
            </a:r>
            <a:r>
              <a:rPr lang="en-US" sz="1200" b="0" i="1" u="none" strike="noStrike" cap="none" dirty="0" err="1">
                <a:solidFill>
                  <a:srgbClr val="272525"/>
                </a:solidFill>
                <a:ea typeface="Inter"/>
                <a:cs typeface="Inter"/>
                <a:sym typeface="Inter"/>
              </a:rPr>
              <a:t>vagas</a:t>
            </a:r>
            <a:endParaRPr sz="1200" b="0" i="1" u="none" strike="noStrike" cap="none" dirty="0"/>
          </a:p>
        </p:txBody>
      </p:sp>
      <p:pic>
        <p:nvPicPr>
          <p:cNvPr id="45" name="Imagem 44" descr="DRH-PRORH - fundo transparente.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251520" y="1803665"/>
            <a:ext cx="4248472" cy="2928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 smtClean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Motivação do sorteio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51520" y="69954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Item 2.4.1 do Edital nº 3.428/2025 — Após a aplicação dos percentuais e da distribuição automática, o </a:t>
            </a:r>
            <a:r>
              <a:rPr lang="pt-BR" sz="1600" b="1" dirty="0" smtClean="0"/>
              <a:t>total necessário de reserva não foi alcançado</a:t>
            </a:r>
            <a:r>
              <a:rPr lang="pt-BR" sz="1600" dirty="0" smtClean="0"/>
              <a:t>, gerando necessidade de alocação complementar.</a:t>
            </a:r>
            <a:endParaRPr lang="pt-BR" sz="1600" dirty="0"/>
          </a:p>
        </p:txBody>
      </p:sp>
      <p:sp>
        <p:nvSpPr>
          <p:cNvPr id="27" name="Retângulo 26"/>
          <p:cNvSpPr/>
          <p:nvPr/>
        </p:nvSpPr>
        <p:spPr>
          <a:xfrm>
            <a:off x="323528" y="1851670"/>
            <a:ext cx="4104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Previsão Legal</a:t>
            </a:r>
          </a:p>
          <a:p>
            <a:endParaRPr lang="pt-BR" sz="1400" b="1" dirty="0" smtClean="0"/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Art. 46, § 3º da IN Conjunta nº 261/2025 autoriza, nos casos em que editais agrupem cargos, o uso de: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bg1"/>
                </a:solidFill>
              </a:rPr>
              <a:t>Índices de disparidade étnico-racial por área; </a:t>
            </a:r>
            <a:r>
              <a:rPr lang="pt-BR" sz="1400" b="1" dirty="0" smtClean="0">
                <a:solidFill>
                  <a:schemeClr val="bg1"/>
                </a:solidFill>
              </a:rPr>
              <a:t>ou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b="1" dirty="0" smtClean="0">
                <a:solidFill>
                  <a:schemeClr val="bg1"/>
                </a:solidFill>
              </a:rPr>
              <a:t>Sorteio</a:t>
            </a:r>
            <a:r>
              <a:rPr lang="pt-BR" sz="1400" dirty="0" smtClean="0">
                <a:solidFill>
                  <a:schemeClr val="bg1"/>
                </a:solidFill>
              </a:rPr>
              <a:t> das vagas disponíveis para identificar quais devem ser reservadas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716016" y="1779662"/>
            <a:ext cx="4248472" cy="292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dirty="0" smtClean="0">
              <a:solidFill>
                <a:schemeClr val="tx2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751512" y="1851670"/>
            <a:ext cx="4068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Decisão Institucional</a:t>
            </a:r>
          </a:p>
          <a:p>
            <a:endParaRPr lang="pt-B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Ausência de estudo atual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 com índices de disparidade para a carreira Técnico-Administrativa em Educação.</a:t>
            </a:r>
          </a:p>
          <a:p>
            <a:pPr algn="just"/>
            <a:endParaRPr lang="pt-B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O sorteio será a melhor forma de definir uma 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ordem de prioridade entre os cargos</a:t>
            </a:r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</a:rPr>
              <a:t> para alocação das vagas.</a:t>
            </a:r>
            <a:endParaRPr lang="pt-B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Imagem 29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Cargos, vagas e distribuição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755576" y="84355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Total de vagas ofertadas: 34</a:t>
            </a:r>
            <a:r>
              <a:rPr lang="pt-BR" sz="1600" dirty="0" smtClean="0"/>
              <a:t> | 13 cargos participantes do concurso TAE/UFMG</a:t>
            </a:r>
            <a:endParaRPr lang="pt-BR" sz="1600" dirty="0"/>
          </a:p>
        </p:txBody>
      </p:sp>
      <p:sp>
        <p:nvSpPr>
          <p:cNvPr id="46" name="Retângulo 45"/>
          <p:cNvSpPr/>
          <p:nvPr/>
        </p:nvSpPr>
        <p:spPr>
          <a:xfrm>
            <a:off x="2843808" y="1347614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</a:rPr>
              <a:t>Aplicação dos Percentuais 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971600" y="1851670"/>
            <a:ext cx="3384376" cy="1440160"/>
          </a:xfrm>
          <a:prstGeom prst="rect">
            <a:avLst/>
          </a:prstGeom>
          <a:noFill/>
          <a:ln w="3175">
            <a:solidFill>
              <a:srgbClr val="106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1"/>
                </a:solidFill>
              </a:rPr>
              <a:t>25% de 34 = 8,5 → 9 vagas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Pretos e Pardos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4499992" y="1851670"/>
            <a:ext cx="3384000" cy="1440160"/>
          </a:xfrm>
          <a:prstGeom prst="rect">
            <a:avLst/>
          </a:prstGeom>
          <a:noFill/>
          <a:ln w="3175">
            <a:solidFill>
              <a:srgbClr val="106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1"/>
                </a:solidFill>
              </a:rPr>
              <a:t>3% de 34 = 1,02 → 1 vaga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Indígenas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4499992" y="3435846"/>
            <a:ext cx="3384000" cy="1440160"/>
          </a:xfrm>
          <a:prstGeom prst="rect">
            <a:avLst/>
          </a:prstGeom>
          <a:noFill/>
          <a:ln w="3175">
            <a:solidFill>
              <a:srgbClr val="106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1"/>
                </a:solidFill>
              </a:rPr>
              <a:t>5% de 34 = 1,7 → 2 vagas</a:t>
            </a:r>
          </a:p>
          <a:p>
            <a:pPr algn="ctr">
              <a:spcBef>
                <a:spcPts val="600"/>
              </a:spcBef>
            </a:pPr>
            <a:r>
              <a:rPr lang="pt-BR" sz="1600" dirty="0" err="1" smtClean="0">
                <a:solidFill>
                  <a:schemeClr val="tx2"/>
                </a:solidFill>
              </a:rPr>
              <a:t>PcD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71976" y="3435846"/>
            <a:ext cx="3384000" cy="1440160"/>
          </a:xfrm>
          <a:prstGeom prst="rect">
            <a:avLst/>
          </a:prstGeom>
          <a:noFill/>
          <a:ln w="3175">
            <a:solidFill>
              <a:srgbClr val="106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pt-BR" sz="1600" b="1" dirty="0" smtClean="0">
                <a:solidFill>
                  <a:schemeClr val="tx1"/>
                </a:solidFill>
              </a:rPr>
              <a:t>2% de 34 = 0,68 → 1 vaga</a:t>
            </a:r>
          </a:p>
          <a:p>
            <a:pPr algn="ctr"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Quilombolas</a:t>
            </a:r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55" name="Imagem 54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339752" y="3075806"/>
            <a:ext cx="4536504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0" y="0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Cargos, vagas e distribuição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755576" y="84355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Total de vagas ofertadas: 34</a:t>
            </a:r>
            <a:r>
              <a:rPr lang="pt-BR" sz="1600" dirty="0" smtClean="0"/>
              <a:t> | 13 cargos participantes do concurso TAE/UFMG</a:t>
            </a:r>
            <a:endParaRPr lang="pt-BR" sz="1600" dirty="0"/>
          </a:p>
        </p:txBody>
      </p:sp>
      <p:sp>
        <p:nvSpPr>
          <p:cNvPr id="53" name="Retângulo 52"/>
          <p:cNvSpPr/>
          <p:nvPr/>
        </p:nvSpPr>
        <p:spPr>
          <a:xfrm>
            <a:off x="2339752" y="1347614"/>
            <a:ext cx="4536504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1115616" y="1419622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Distribuição automática contemplou:</a:t>
            </a:r>
          </a:p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lvl="3">
              <a:buFont typeface="Wingdings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8 vagas para Pretos e Pardos</a:t>
            </a:r>
          </a:p>
          <a:p>
            <a:pPr lvl="3">
              <a:buFont typeface="Wingdings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2 vagas para </a:t>
            </a:r>
            <a:r>
              <a:rPr lang="pt-BR" dirty="0" err="1" smtClean="0">
                <a:solidFill>
                  <a:schemeClr val="bg1"/>
                </a:solidFill>
              </a:rPr>
              <a:t>PcD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Pendentes para o sorteio:</a:t>
            </a:r>
          </a:p>
          <a:p>
            <a:pPr algn="ctr"/>
            <a:endParaRPr lang="pt-BR" b="1" dirty="0" smtClean="0">
              <a:solidFill>
                <a:schemeClr val="bg1"/>
              </a:solidFill>
            </a:endParaRPr>
          </a:p>
          <a:p>
            <a:pPr lvl="4">
              <a:buFont typeface="Wingdings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1 vaga — Pretos e Pardos</a:t>
            </a:r>
          </a:p>
          <a:p>
            <a:pPr lvl="4">
              <a:buFont typeface="Wingdings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1 vaga — Indígenas</a:t>
            </a:r>
          </a:p>
          <a:p>
            <a:pPr lvl="4">
              <a:buFont typeface="Wingdings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1 vaga — Quilombolas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5" name="Imagem 54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22;p22"/>
          <p:cNvSpPr/>
          <p:nvPr/>
        </p:nvSpPr>
        <p:spPr>
          <a:xfrm>
            <a:off x="539552" y="987574"/>
            <a:ext cx="3397399" cy="19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25000"/>
              </a:lnSpc>
              <a:buClr>
                <a:srgbClr val="272525"/>
              </a:buClr>
              <a:buSzPts val="2000"/>
            </a:pPr>
            <a:endParaRPr sz="1300" dirty="0">
              <a:solidFill>
                <a:prstClr val="black"/>
              </a:solidFill>
            </a:endParaRPr>
          </a:p>
        </p:txBody>
      </p:sp>
      <p:pic>
        <p:nvPicPr>
          <p:cNvPr id="47" name="Imagem 46" descr="DRH-PRORH - fundo transparent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448" y="0"/>
            <a:ext cx="1882552" cy="53164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496" y="-20538"/>
            <a:ext cx="914400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33">
              <a:lnSpc>
                <a:spcPct val="150000"/>
              </a:lnSpc>
              <a:spcBef>
                <a:spcPct val="20000"/>
              </a:spcBef>
              <a:defRPr/>
            </a:pPr>
            <a:r>
              <a:rPr lang="pt-BR" sz="2400" b="1" spc="-112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Calibri" panose="020F0502020204030204" pitchFamily="34" charset="0"/>
              </a:rPr>
              <a:t>Quadro inicial de distribuição de vagas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55526"/>
            <a:ext cx="5328592" cy="451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851920" y="1851670"/>
            <a:ext cx="504056" cy="28803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51920" y="2715766"/>
            <a:ext cx="504056" cy="28803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851920" y="2931790"/>
            <a:ext cx="504056" cy="28803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51920" y="3363838"/>
            <a:ext cx="504056" cy="28803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51920" y="3579862"/>
            <a:ext cx="504056" cy="288032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64088" y="3435846"/>
            <a:ext cx="576064" cy="216024"/>
          </a:xfrm>
          <a:prstGeom prst="rect">
            <a:avLst/>
          </a:prstGeom>
          <a:solidFill>
            <a:srgbClr val="92D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364088" y="3651870"/>
            <a:ext cx="576064" cy="216024"/>
          </a:xfrm>
          <a:prstGeom prst="rect">
            <a:avLst/>
          </a:prstGeom>
          <a:solidFill>
            <a:srgbClr val="92D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8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924</Words>
  <Application>Microsoft Office PowerPoint</Application>
  <PresentationFormat>Apresentação na tela (16:9)</PresentationFormat>
  <Paragraphs>226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Microsoft YaHei</vt:lpstr>
      <vt:lpstr>Aptos</vt:lpstr>
      <vt:lpstr>Arial</vt:lpstr>
      <vt:lpstr>Calibri</vt:lpstr>
      <vt:lpstr>Inter</vt:lpstr>
      <vt:lpstr>Tahoma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cedecom</dc:creator>
  <cp:lastModifiedBy>Jane Laiz Franca da Silva</cp:lastModifiedBy>
  <cp:revision>137</cp:revision>
  <dcterms:created xsi:type="dcterms:W3CDTF">2018-03-13T12:47:39Z</dcterms:created>
  <dcterms:modified xsi:type="dcterms:W3CDTF">2026-03-30T13:56:21Z</dcterms:modified>
</cp:coreProperties>
</file>